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659" r:id="rId6"/>
  </p:sldMasterIdLst>
  <p:notesMasterIdLst>
    <p:notesMasterId r:id="rId53"/>
  </p:notesMasterIdLst>
  <p:handoutMasterIdLst>
    <p:handoutMasterId r:id="rId54"/>
  </p:handoutMasterIdLst>
  <p:sldIdLst>
    <p:sldId id="545" r:id="rId7"/>
    <p:sldId id="546" r:id="rId8"/>
    <p:sldId id="548" r:id="rId9"/>
    <p:sldId id="549" r:id="rId10"/>
    <p:sldId id="572" r:id="rId11"/>
    <p:sldId id="550" r:id="rId12"/>
    <p:sldId id="552" r:id="rId13"/>
    <p:sldId id="583" r:id="rId14"/>
    <p:sldId id="581" r:id="rId15"/>
    <p:sldId id="582" r:id="rId16"/>
    <p:sldId id="584" r:id="rId17"/>
    <p:sldId id="569" r:id="rId18"/>
    <p:sldId id="551" r:id="rId19"/>
    <p:sldId id="554" r:id="rId20"/>
    <p:sldId id="558" r:id="rId21"/>
    <p:sldId id="564" r:id="rId22"/>
    <p:sldId id="578" r:id="rId23"/>
    <p:sldId id="570" r:id="rId24"/>
    <p:sldId id="593" r:id="rId25"/>
    <p:sldId id="577" r:id="rId26"/>
    <p:sldId id="591" r:id="rId27"/>
    <p:sldId id="559" r:id="rId28"/>
    <p:sldId id="597" r:id="rId29"/>
    <p:sldId id="598" r:id="rId30"/>
    <p:sldId id="599" r:id="rId31"/>
    <p:sldId id="557" r:id="rId32"/>
    <p:sldId id="600" r:id="rId33"/>
    <p:sldId id="562" r:id="rId34"/>
    <p:sldId id="602" r:id="rId35"/>
    <p:sldId id="563" r:id="rId36"/>
    <p:sldId id="590" r:id="rId37"/>
    <p:sldId id="555" r:id="rId38"/>
    <p:sldId id="571" r:id="rId39"/>
    <p:sldId id="579" r:id="rId40"/>
    <p:sldId id="565" r:id="rId41"/>
    <p:sldId id="585" r:id="rId42"/>
    <p:sldId id="586" r:id="rId43"/>
    <p:sldId id="587" r:id="rId44"/>
    <p:sldId id="588" r:id="rId45"/>
    <p:sldId id="589" r:id="rId46"/>
    <p:sldId id="566" r:id="rId47"/>
    <p:sldId id="595" r:id="rId48"/>
    <p:sldId id="594" r:id="rId49"/>
    <p:sldId id="580" r:id="rId50"/>
    <p:sldId id="596" r:id="rId51"/>
    <p:sldId id="553" r:id="rId52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4" userDrawn="1">
          <p15:clr>
            <a:srgbClr val="A4A3A4"/>
          </p15:clr>
        </p15:guide>
        <p15:guide id="2" pos="274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  <p:cmAuthor id="3" name="Marc Wouters" initials="Mw" lastIdx="2" clrIdx="2">
    <p:extLst>
      <p:ext uri="{19B8F6BF-5375-455C-9EA6-DF929625EA0E}">
        <p15:presenceInfo xmlns:p15="http://schemas.microsoft.com/office/powerpoint/2012/main" userId="Marc Wouter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8"/>
    <a:srgbClr val="02060F"/>
    <a:srgbClr val="F58220"/>
    <a:srgbClr val="EF9500"/>
    <a:srgbClr val="E98300"/>
    <a:srgbClr val="565A50"/>
    <a:srgbClr val="FF8000"/>
    <a:srgbClr val="E77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7" autoAdjust="0"/>
    <p:restoredTop sz="90679" autoAdjust="0"/>
  </p:normalViewPr>
  <p:slideViewPr>
    <p:cSldViewPr snapToGrid="0" snapToObjects="1" showGuides="1">
      <p:cViewPr varScale="1">
        <p:scale>
          <a:sx n="133" d="100"/>
          <a:sy n="133" d="100"/>
        </p:scale>
        <p:origin x="804" y="120"/>
      </p:cViewPr>
      <p:guideLst>
        <p:guide orient="horz" pos="1234"/>
        <p:guide pos="27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32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Wouters" userId="07d782cfcdb8e1ab" providerId="LiveId" clId="{3B5DCD6F-058E-4694-BA5E-A7F135C6BE00}"/>
    <pc:docChg chg="undo redo custSel addSld delSld modSld sldOrd modMainMaster">
      <pc:chgData name="Marc Wouters" userId="07d782cfcdb8e1ab" providerId="LiveId" clId="{3B5DCD6F-058E-4694-BA5E-A7F135C6BE00}" dt="2019-05-05T14:16:15.080" v="5557"/>
      <pc:docMkLst>
        <pc:docMk/>
      </pc:docMkLst>
      <pc:sldChg chg="modTransition">
        <pc:chgData name="Marc Wouters" userId="07d782cfcdb8e1ab" providerId="LiveId" clId="{3B5DCD6F-058E-4694-BA5E-A7F135C6BE00}" dt="2019-05-05T13:01:45.273" v="4835"/>
        <pc:sldMkLst>
          <pc:docMk/>
          <pc:sldMk cId="4023817933" sldId="545"/>
        </pc:sldMkLst>
      </pc:sldChg>
      <pc:sldChg chg="addSp delSp modSp modTransition">
        <pc:chgData name="Marc Wouters" userId="07d782cfcdb8e1ab" providerId="LiveId" clId="{3B5DCD6F-058E-4694-BA5E-A7F135C6BE00}" dt="2019-05-05T13:01:45.273" v="4835"/>
        <pc:sldMkLst>
          <pc:docMk/>
          <pc:sldMk cId="4234748164" sldId="546"/>
        </pc:sldMkLst>
        <pc:spChg chg="mod">
          <ac:chgData name="Marc Wouters" userId="07d782cfcdb8e1ab" providerId="LiveId" clId="{3B5DCD6F-058E-4694-BA5E-A7F135C6BE00}" dt="2019-05-04T13:33:08.712" v="4126" actId="790"/>
          <ac:spMkLst>
            <pc:docMk/>
            <pc:sldMk cId="4234748164" sldId="546"/>
            <ac:spMk id="3" creationId="{23B5DF6E-EC3E-45A5-A285-845991B334D9}"/>
          </ac:spMkLst>
        </pc:spChg>
        <pc:spChg chg="del">
          <ac:chgData name="Marc Wouters" userId="07d782cfcdb8e1ab" providerId="LiveId" clId="{3B5DCD6F-058E-4694-BA5E-A7F135C6BE00}" dt="2019-05-05T12:50:57.399" v="4793" actId="478"/>
          <ac:spMkLst>
            <pc:docMk/>
            <pc:sldMk cId="4234748164" sldId="546"/>
            <ac:spMk id="7" creationId="{DE28E26F-02CF-49F7-9235-1D05F2A4C112}"/>
          </ac:spMkLst>
        </pc:spChg>
        <pc:picChg chg="add mod modCrop">
          <ac:chgData name="Marc Wouters" userId="07d782cfcdb8e1ab" providerId="LiveId" clId="{3B5DCD6F-058E-4694-BA5E-A7F135C6BE00}" dt="2019-05-05T12:51:10.983" v="4796" actId="1076"/>
          <ac:picMkLst>
            <pc:docMk/>
            <pc:sldMk cId="4234748164" sldId="546"/>
            <ac:picMk id="5" creationId="{776FFF66-7C9F-4B55-9FFC-2350B4ABD27C}"/>
          </ac:picMkLst>
        </pc:picChg>
      </pc:sldChg>
      <pc:sldChg chg="addSp delSp modSp modTransition modAnim">
        <pc:chgData name="Marc Wouters" userId="07d782cfcdb8e1ab" providerId="LiveId" clId="{3B5DCD6F-058E-4694-BA5E-A7F135C6BE00}" dt="2019-05-05T14:15:26.457" v="5555"/>
        <pc:sldMkLst>
          <pc:docMk/>
          <pc:sldMk cId="2950849018" sldId="548"/>
        </pc:sldMkLst>
        <pc:spChg chg="mod">
          <ac:chgData name="Marc Wouters" userId="07d782cfcdb8e1ab" providerId="LiveId" clId="{3B5DCD6F-058E-4694-BA5E-A7F135C6BE00}" dt="2019-05-05T12:53:46.289" v="4801" actId="20577"/>
          <ac:spMkLst>
            <pc:docMk/>
            <pc:sldMk cId="2950849018" sldId="548"/>
            <ac:spMk id="2" creationId="{B8F033E5-4A87-401C-8B64-2FDED5CA1B08}"/>
          </ac:spMkLst>
        </pc:spChg>
        <pc:spChg chg="add del mod">
          <ac:chgData name="Marc Wouters" userId="07d782cfcdb8e1ab" providerId="LiveId" clId="{3B5DCD6F-058E-4694-BA5E-A7F135C6BE00}" dt="2019-05-05T14:15:00.034" v="5551" actId="478"/>
          <ac:spMkLst>
            <pc:docMk/>
            <pc:sldMk cId="2950849018" sldId="548"/>
            <ac:spMk id="4" creationId="{13BBD207-D50E-4F5C-885D-46AC26E19653}"/>
          </ac:spMkLst>
        </pc:spChg>
        <pc:spChg chg="add del mod">
          <ac:chgData name="Marc Wouters" userId="07d782cfcdb8e1ab" providerId="LiveId" clId="{3B5DCD6F-058E-4694-BA5E-A7F135C6BE00}" dt="2019-05-05T14:15:00.034" v="5551" actId="478"/>
          <ac:spMkLst>
            <pc:docMk/>
            <pc:sldMk cId="2950849018" sldId="548"/>
            <ac:spMk id="10" creationId="{21557BD0-10C1-450D-910D-EBB2B6699413}"/>
          </ac:spMkLst>
        </pc:spChg>
        <pc:picChg chg="add del mod ord">
          <ac:chgData name="Marc Wouters" userId="07d782cfcdb8e1ab" providerId="LiveId" clId="{3B5DCD6F-058E-4694-BA5E-A7F135C6BE00}" dt="2019-05-05T14:14:58.814" v="5550" actId="478"/>
          <ac:picMkLst>
            <pc:docMk/>
            <pc:sldMk cId="2950849018" sldId="548"/>
            <ac:picMk id="8" creationId="{A2B69472-63E0-4ACC-9FA5-3342C86E01A4}"/>
          </ac:picMkLst>
        </pc:picChg>
        <pc:picChg chg="mod">
          <ac:chgData name="Marc Wouters" userId="07d782cfcdb8e1ab" providerId="LiveId" clId="{3B5DCD6F-058E-4694-BA5E-A7F135C6BE00}" dt="2019-05-05T12:54:12.081" v="4817" actId="14100"/>
          <ac:picMkLst>
            <pc:docMk/>
            <pc:sldMk cId="2950849018" sldId="548"/>
            <ac:picMk id="14" creationId="{CB1A0019-B88F-44A2-B5D9-B9480126A305}"/>
          </ac:picMkLst>
        </pc:picChg>
        <pc:picChg chg="mod">
          <ac:chgData name="Marc Wouters" userId="07d782cfcdb8e1ab" providerId="LiveId" clId="{3B5DCD6F-058E-4694-BA5E-A7F135C6BE00}" dt="2019-05-05T12:54:30.079" v="4821" actId="14100"/>
          <ac:picMkLst>
            <pc:docMk/>
            <pc:sldMk cId="2950849018" sldId="548"/>
            <ac:picMk id="22" creationId="{4F5C3EC4-D1F6-4EE1-A498-DACB68654398}"/>
          </ac:picMkLst>
        </pc:picChg>
      </pc:sldChg>
      <pc:sldChg chg="modSp modTransition">
        <pc:chgData name="Marc Wouters" userId="07d782cfcdb8e1ab" providerId="LiveId" clId="{3B5DCD6F-058E-4694-BA5E-A7F135C6BE00}" dt="2019-05-05T13:01:45.273" v="4835"/>
        <pc:sldMkLst>
          <pc:docMk/>
          <pc:sldMk cId="797279412" sldId="549"/>
        </pc:sldMkLst>
        <pc:spChg chg="mod">
          <ac:chgData name="Marc Wouters" userId="07d782cfcdb8e1ab" providerId="LiveId" clId="{3B5DCD6F-058E-4694-BA5E-A7F135C6BE00}" dt="2019-05-02T14:52:36.509" v="519" actId="20577"/>
          <ac:spMkLst>
            <pc:docMk/>
            <pc:sldMk cId="797279412" sldId="549"/>
            <ac:spMk id="2" creationId="{68B32E0B-54B8-444D-B1E2-272CAD7F4635}"/>
          </ac:spMkLst>
        </pc:spChg>
        <pc:spChg chg="mod">
          <ac:chgData name="Marc Wouters" userId="07d782cfcdb8e1ab" providerId="LiveId" clId="{3B5DCD6F-058E-4694-BA5E-A7F135C6BE00}" dt="2019-05-03T19:28:31.270" v="3946" actId="6549"/>
          <ac:spMkLst>
            <pc:docMk/>
            <pc:sldMk cId="797279412" sldId="549"/>
            <ac:spMk id="3" creationId="{9B4FD8A6-24E4-486F-A071-A968E7E9DEAF}"/>
          </ac:spMkLst>
        </pc:spChg>
      </pc:sldChg>
      <pc:sldChg chg="modTransition">
        <pc:chgData name="Marc Wouters" userId="07d782cfcdb8e1ab" providerId="LiveId" clId="{3B5DCD6F-058E-4694-BA5E-A7F135C6BE00}" dt="2019-05-05T13:01:45.273" v="4835"/>
        <pc:sldMkLst>
          <pc:docMk/>
          <pc:sldMk cId="1479984496" sldId="550"/>
        </pc:sldMkLst>
      </pc:sldChg>
      <pc:sldChg chg="modSp ord modTransition">
        <pc:chgData name="Marc Wouters" userId="07d782cfcdb8e1ab" providerId="LiveId" clId="{3B5DCD6F-058E-4694-BA5E-A7F135C6BE00}" dt="2019-05-05T13:01:45.273" v="4835"/>
        <pc:sldMkLst>
          <pc:docMk/>
          <pc:sldMk cId="4231245698" sldId="551"/>
        </pc:sldMkLst>
        <pc:spChg chg="mod">
          <ac:chgData name="Marc Wouters" userId="07d782cfcdb8e1ab" providerId="LiveId" clId="{3B5DCD6F-058E-4694-BA5E-A7F135C6BE00}" dt="2019-05-01T13:30:40.698" v="172" actId="20577"/>
          <ac:spMkLst>
            <pc:docMk/>
            <pc:sldMk cId="4231245698" sldId="551"/>
            <ac:spMk id="2" creationId="{722B52B4-F4FC-4CD2-A092-08C623889A21}"/>
          </ac:spMkLst>
        </pc:spChg>
      </pc:sldChg>
      <pc:sldChg chg="modTransition">
        <pc:chgData name="Marc Wouters" userId="07d782cfcdb8e1ab" providerId="LiveId" clId="{3B5DCD6F-058E-4694-BA5E-A7F135C6BE00}" dt="2019-05-05T13:01:45.273" v="4835"/>
        <pc:sldMkLst>
          <pc:docMk/>
          <pc:sldMk cId="2620157440" sldId="552"/>
        </pc:sldMkLst>
      </pc:sldChg>
      <pc:sldChg chg="modSp ord modTransition">
        <pc:chgData name="Marc Wouters" userId="07d782cfcdb8e1ab" providerId="LiveId" clId="{3B5DCD6F-058E-4694-BA5E-A7F135C6BE00}" dt="2019-05-05T13:01:45.273" v="4835"/>
        <pc:sldMkLst>
          <pc:docMk/>
          <pc:sldMk cId="3655757278" sldId="553"/>
        </pc:sldMkLst>
        <pc:spChg chg="mod">
          <ac:chgData name="Marc Wouters" userId="07d782cfcdb8e1ab" providerId="LiveId" clId="{3B5DCD6F-058E-4694-BA5E-A7F135C6BE00}" dt="2019-05-05T12:07:37.145" v="4755" actId="20577"/>
          <ac:spMkLst>
            <pc:docMk/>
            <pc:sldMk cId="3655757278" sldId="553"/>
            <ac:spMk id="2" creationId="{3F639581-2766-4DAF-8574-6BA3D0FD4E0C}"/>
          </ac:spMkLst>
        </pc:spChg>
      </pc:sldChg>
      <pc:sldChg chg="addSp delSp modSp modTransition modNotesTx">
        <pc:chgData name="Marc Wouters" userId="07d782cfcdb8e1ab" providerId="LiveId" clId="{3B5DCD6F-058E-4694-BA5E-A7F135C6BE00}" dt="2019-05-05T13:01:45.273" v="4835"/>
        <pc:sldMkLst>
          <pc:docMk/>
          <pc:sldMk cId="3464377472" sldId="554"/>
        </pc:sldMkLst>
        <pc:spChg chg="mod">
          <ac:chgData name="Marc Wouters" userId="07d782cfcdb8e1ab" providerId="LiveId" clId="{3B5DCD6F-058E-4694-BA5E-A7F135C6BE00}" dt="2019-05-03T12:16:09.571" v="3151" actId="207"/>
          <ac:spMkLst>
            <pc:docMk/>
            <pc:sldMk cId="3464377472" sldId="554"/>
            <ac:spMk id="2" creationId="{EC152CA0-AD66-42FB-977D-CAC5FB5301FB}"/>
          </ac:spMkLst>
        </pc:spChg>
        <pc:spChg chg="del">
          <ac:chgData name="Marc Wouters" userId="07d782cfcdb8e1ab" providerId="LiveId" clId="{3B5DCD6F-058E-4694-BA5E-A7F135C6BE00}" dt="2019-05-01T13:32:00.428" v="173" actId="1032"/>
          <ac:spMkLst>
            <pc:docMk/>
            <pc:sldMk cId="3464377472" sldId="554"/>
            <ac:spMk id="3" creationId="{3A12CA8C-7AAD-472C-905E-84F9B95FF61F}"/>
          </ac:spMkLst>
        </pc:spChg>
        <pc:spChg chg="add del mod">
          <ac:chgData name="Marc Wouters" userId="07d782cfcdb8e1ab" providerId="LiveId" clId="{3B5DCD6F-058E-4694-BA5E-A7F135C6BE00}" dt="2019-05-03T13:56:54.449" v="3152"/>
          <ac:spMkLst>
            <pc:docMk/>
            <pc:sldMk cId="3464377472" sldId="554"/>
            <ac:spMk id="5" creationId="{677AAF2A-CFFD-4FF4-83E4-4449549EAC77}"/>
          </ac:spMkLst>
        </pc:spChg>
        <pc:graphicFrameChg chg="add del mod">
          <ac:chgData name="Marc Wouters" userId="07d782cfcdb8e1ab" providerId="LiveId" clId="{3B5DCD6F-058E-4694-BA5E-A7F135C6BE00}" dt="2019-05-01T13:33:05.287" v="237" actId="478"/>
          <ac:graphicFrameMkLst>
            <pc:docMk/>
            <pc:sldMk cId="3464377472" sldId="554"/>
            <ac:graphicFrameMk id="4" creationId="{8B0B7B78-4750-434A-BB1F-B555716BA3A5}"/>
          </ac:graphicFrameMkLst>
        </pc:graphicFrameChg>
        <pc:graphicFrameChg chg="add del mod">
          <ac:chgData name="Marc Wouters" userId="07d782cfcdb8e1ab" providerId="LiveId" clId="{3B5DCD6F-058E-4694-BA5E-A7F135C6BE00}" dt="2019-05-03T11:49:58.810" v="3148" actId="1032"/>
          <ac:graphicFrameMkLst>
            <pc:docMk/>
            <pc:sldMk cId="3464377472" sldId="554"/>
            <ac:graphicFrameMk id="8" creationId="{EFB03E28-CFD2-4204-A969-781FFF5C4E20}"/>
          </ac:graphicFrameMkLst>
        </pc:graphicFrameChg>
        <pc:picChg chg="add del mod">
          <ac:chgData name="Marc Wouters" userId="07d782cfcdb8e1ab" providerId="LiveId" clId="{3B5DCD6F-058E-4694-BA5E-A7F135C6BE00}" dt="2019-05-03T05:32:11.720" v="662"/>
          <ac:picMkLst>
            <pc:docMk/>
            <pc:sldMk cId="3464377472" sldId="554"/>
            <ac:picMk id="7" creationId="{6146DCC8-7B46-47AC-A729-8202BFAE3807}"/>
          </ac:picMkLst>
        </pc:picChg>
        <pc:picChg chg="add mod">
          <ac:chgData name="Marc Wouters" userId="07d782cfcdb8e1ab" providerId="LiveId" clId="{3B5DCD6F-058E-4694-BA5E-A7F135C6BE00}" dt="2019-05-03T13:56:54.449" v="3152"/>
          <ac:picMkLst>
            <pc:docMk/>
            <pc:sldMk cId="3464377472" sldId="554"/>
            <ac:picMk id="9" creationId="{C50D6E57-CE3A-4747-82A4-BDF33289799E}"/>
          </ac:picMkLst>
        </pc:picChg>
      </pc:sldChg>
      <pc:sldChg chg="addSp delSp modSp add ord modTransition modNotesTx">
        <pc:chgData name="Marc Wouters" userId="07d782cfcdb8e1ab" providerId="LiveId" clId="{3B5DCD6F-058E-4694-BA5E-A7F135C6BE00}" dt="2019-05-05T13:01:45.273" v="4835"/>
        <pc:sldMkLst>
          <pc:docMk/>
          <pc:sldMk cId="1820225586" sldId="555"/>
        </pc:sldMkLst>
        <pc:spChg chg="mod">
          <ac:chgData name="Marc Wouters" userId="07d782cfcdb8e1ab" providerId="LiveId" clId="{3B5DCD6F-058E-4694-BA5E-A7F135C6BE00}" dt="2019-05-04T20:43:52.407" v="4512" actId="20577"/>
          <ac:spMkLst>
            <pc:docMk/>
            <pc:sldMk cId="1820225586" sldId="555"/>
            <ac:spMk id="2" creationId="{EC152CA0-AD66-42FB-977D-CAC5FB5301FB}"/>
          </ac:spMkLst>
        </pc:spChg>
        <pc:spChg chg="del mod">
          <ac:chgData name="Marc Wouters" userId="07d782cfcdb8e1ab" providerId="LiveId" clId="{3B5DCD6F-058E-4694-BA5E-A7F135C6BE00}" dt="2019-05-04T20:44:34.765" v="4514" actId="931"/>
          <ac:spMkLst>
            <pc:docMk/>
            <pc:sldMk cId="1820225586" sldId="555"/>
            <ac:spMk id="3" creationId="{3A12CA8C-7AAD-472C-905E-84F9B95FF61F}"/>
          </ac:spMkLst>
        </pc:spChg>
        <pc:picChg chg="add mod modCrop">
          <ac:chgData name="Marc Wouters" userId="07d782cfcdb8e1ab" providerId="LiveId" clId="{3B5DCD6F-058E-4694-BA5E-A7F135C6BE00}" dt="2019-05-04T20:45:03.834" v="4517" actId="14100"/>
          <ac:picMkLst>
            <pc:docMk/>
            <pc:sldMk cId="1820225586" sldId="555"/>
            <ac:picMk id="5" creationId="{B75C60C3-A825-4ADA-99CD-84FC11C12D3C}"/>
          </ac:picMkLst>
        </pc:picChg>
      </pc:sldChg>
      <pc:sldChg chg="modSp add del ord">
        <pc:chgData name="Marc Wouters" userId="07d782cfcdb8e1ab" providerId="LiveId" clId="{3B5DCD6F-058E-4694-BA5E-A7F135C6BE00}" dt="2019-05-04T20:43:54.447" v="4513" actId="2696"/>
        <pc:sldMkLst>
          <pc:docMk/>
          <pc:sldMk cId="3973953580" sldId="556"/>
        </pc:sldMkLst>
        <pc:spChg chg="mod">
          <ac:chgData name="Marc Wouters" userId="07d782cfcdb8e1ab" providerId="LiveId" clId="{3B5DCD6F-058E-4694-BA5E-A7F135C6BE00}" dt="2019-05-03T19:29:06.909" v="3947" actId="790"/>
          <ac:spMkLst>
            <pc:docMk/>
            <pc:sldMk cId="3973953580" sldId="556"/>
            <ac:spMk id="2" creationId="{EC152CA0-AD66-42FB-977D-CAC5FB5301FB}"/>
          </ac:spMkLst>
        </pc:spChg>
        <pc:spChg chg="mod">
          <ac:chgData name="Marc Wouters" userId="07d782cfcdb8e1ab" providerId="LiveId" clId="{3B5DCD6F-058E-4694-BA5E-A7F135C6BE00}" dt="2019-05-03T19:29:10.896" v="3948" actId="790"/>
          <ac:spMkLst>
            <pc:docMk/>
            <pc:sldMk cId="3973953580" sldId="556"/>
            <ac:spMk id="3" creationId="{3A12CA8C-7AAD-472C-905E-84F9B95FF61F}"/>
          </ac:spMkLst>
        </pc:spChg>
      </pc:sldChg>
      <pc:sldChg chg="addSp delSp modSp add ord modTransition modAnim">
        <pc:chgData name="Marc Wouters" userId="07d782cfcdb8e1ab" providerId="LiveId" clId="{3B5DCD6F-058E-4694-BA5E-A7F135C6BE00}" dt="2019-05-05T14:16:15.080" v="5557"/>
        <pc:sldMkLst>
          <pc:docMk/>
          <pc:sldMk cId="2444006800" sldId="557"/>
        </pc:sldMkLst>
        <pc:spChg chg="mod">
          <ac:chgData name="Marc Wouters" userId="07d782cfcdb8e1ab" providerId="LiveId" clId="{3B5DCD6F-058E-4694-BA5E-A7F135C6BE00}" dt="2019-05-05T13:26:57.648" v="4994" actId="1076"/>
          <ac:spMkLst>
            <pc:docMk/>
            <pc:sldMk cId="2444006800" sldId="557"/>
            <ac:spMk id="2" creationId="{EC152CA0-AD66-42FB-977D-CAC5FB5301FB}"/>
          </ac:spMkLst>
        </pc:spChg>
        <pc:spChg chg="del mod">
          <ac:chgData name="Marc Wouters" userId="07d782cfcdb8e1ab" providerId="LiveId" clId="{3B5DCD6F-058E-4694-BA5E-A7F135C6BE00}" dt="2019-05-05T14:14:01.822" v="5547" actId="478"/>
          <ac:spMkLst>
            <pc:docMk/>
            <pc:sldMk cId="2444006800" sldId="557"/>
            <ac:spMk id="3" creationId="{3A12CA8C-7AAD-472C-905E-84F9B95FF61F}"/>
          </ac:spMkLst>
        </pc:spChg>
        <pc:spChg chg="add mod ord">
          <ac:chgData name="Marc Wouters" userId="07d782cfcdb8e1ab" providerId="LiveId" clId="{3B5DCD6F-058E-4694-BA5E-A7F135C6BE00}" dt="2019-05-05T13:39:04.520" v="5204" actId="166"/>
          <ac:spMkLst>
            <pc:docMk/>
            <pc:sldMk cId="2444006800" sldId="557"/>
            <ac:spMk id="4" creationId="{A7789D02-08E9-47E6-A77E-B5B0AF0D3E0A}"/>
          </ac:spMkLst>
        </pc:spChg>
        <pc:spChg chg="add mod ord">
          <ac:chgData name="Marc Wouters" userId="07d782cfcdb8e1ab" providerId="LiveId" clId="{3B5DCD6F-058E-4694-BA5E-A7F135C6BE00}" dt="2019-05-05T13:31:43.618" v="5054" actId="167"/>
          <ac:spMkLst>
            <pc:docMk/>
            <pc:sldMk cId="2444006800" sldId="557"/>
            <ac:spMk id="5" creationId="{0DD88BBF-5435-4A62-A65E-9547C164B929}"/>
          </ac:spMkLst>
        </pc:spChg>
        <pc:spChg chg="add mod ord">
          <ac:chgData name="Marc Wouters" userId="07d782cfcdb8e1ab" providerId="LiveId" clId="{3B5DCD6F-058E-4694-BA5E-A7F135C6BE00}" dt="2019-05-05T13:31:45.666" v="5055" actId="167"/>
          <ac:spMkLst>
            <pc:docMk/>
            <pc:sldMk cId="2444006800" sldId="557"/>
            <ac:spMk id="6" creationId="{5A155740-7F56-4170-9CC6-F66AA0E5B543}"/>
          </ac:spMkLst>
        </pc:spChg>
        <pc:spChg chg="add mod ord">
          <ac:chgData name="Marc Wouters" userId="07d782cfcdb8e1ab" providerId="LiveId" clId="{3B5DCD6F-058E-4694-BA5E-A7F135C6BE00}" dt="2019-05-05T13:30:27.125" v="5020" actId="14100"/>
          <ac:spMkLst>
            <pc:docMk/>
            <pc:sldMk cId="2444006800" sldId="557"/>
            <ac:spMk id="7" creationId="{0E8BA53F-5123-4152-9E61-B2E69AFDF6B0}"/>
          </ac:spMkLst>
        </pc:spChg>
        <pc:spChg chg="add mod ord">
          <ac:chgData name="Marc Wouters" userId="07d782cfcdb8e1ab" providerId="LiveId" clId="{3B5DCD6F-058E-4694-BA5E-A7F135C6BE00}" dt="2019-05-05T13:31:35.928" v="5052" actId="167"/>
          <ac:spMkLst>
            <pc:docMk/>
            <pc:sldMk cId="2444006800" sldId="557"/>
            <ac:spMk id="8" creationId="{09AA81FC-3A4D-4E25-BA70-C0532D1F5183}"/>
          </ac:spMkLst>
        </pc:spChg>
        <pc:spChg chg="add mod ord">
          <ac:chgData name="Marc Wouters" userId="07d782cfcdb8e1ab" providerId="LiveId" clId="{3B5DCD6F-058E-4694-BA5E-A7F135C6BE00}" dt="2019-05-05T13:31:38.148" v="5053" actId="167"/>
          <ac:spMkLst>
            <pc:docMk/>
            <pc:sldMk cId="2444006800" sldId="557"/>
            <ac:spMk id="9" creationId="{EE4C30B3-C5E9-47B9-ABDF-1B8B59732573}"/>
          </ac:spMkLst>
        </pc:spChg>
        <pc:spChg chg="add mod">
          <ac:chgData name="Marc Wouters" userId="07d782cfcdb8e1ab" providerId="LiveId" clId="{3B5DCD6F-058E-4694-BA5E-A7F135C6BE00}" dt="2019-05-05T13:36:41.353" v="5183" actId="1076"/>
          <ac:spMkLst>
            <pc:docMk/>
            <pc:sldMk cId="2444006800" sldId="557"/>
            <ac:spMk id="11" creationId="{F77446EF-C4DE-4426-A5B8-4287E652DED1}"/>
          </ac:spMkLst>
        </pc:spChg>
        <pc:spChg chg="add mod">
          <ac:chgData name="Marc Wouters" userId="07d782cfcdb8e1ab" providerId="LiveId" clId="{3B5DCD6F-058E-4694-BA5E-A7F135C6BE00}" dt="2019-05-05T13:36:53.252" v="5185" actId="1076"/>
          <ac:spMkLst>
            <pc:docMk/>
            <pc:sldMk cId="2444006800" sldId="557"/>
            <ac:spMk id="16" creationId="{BC9491D2-FD7F-4117-A53F-BB0F02740EE0}"/>
          </ac:spMkLst>
        </pc:spChg>
        <pc:spChg chg="add mod">
          <ac:chgData name="Marc Wouters" userId="07d782cfcdb8e1ab" providerId="LiveId" clId="{3B5DCD6F-058E-4694-BA5E-A7F135C6BE00}" dt="2019-05-05T13:36:46.728" v="5184" actId="1076"/>
          <ac:spMkLst>
            <pc:docMk/>
            <pc:sldMk cId="2444006800" sldId="557"/>
            <ac:spMk id="42" creationId="{E012D139-FAAE-47A4-B8D4-5C3CFAAD56A9}"/>
          </ac:spMkLst>
        </pc:spChg>
        <pc:spChg chg="add mod">
          <ac:chgData name="Marc Wouters" userId="07d782cfcdb8e1ab" providerId="LiveId" clId="{3B5DCD6F-058E-4694-BA5E-A7F135C6BE00}" dt="2019-05-05T13:36:26.868" v="5181" actId="1076"/>
          <ac:spMkLst>
            <pc:docMk/>
            <pc:sldMk cId="2444006800" sldId="557"/>
            <ac:spMk id="46" creationId="{7F18BBA2-7C3B-49E0-A6B8-3B0D03A9DBA8}"/>
          </ac:spMkLst>
        </pc:spChg>
        <pc:spChg chg="add del mod">
          <ac:chgData name="Marc Wouters" userId="07d782cfcdb8e1ab" providerId="LiveId" clId="{3B5DCD6F-058E-4694-BA5E-A7F135C6BE00}" dt="2019-05-05T14:16:02.027" v="5556" actId="478"/>
          <ac:spMkLst>
            <pc:docMk/>
            <pc:sldMk cId="2444006800" sldId="557"/>
            <ac:spMk id="57" creationId="{0695F35C-76F8-46DF-8268-A1890E46E153}"/>
          </ac:spMkLst>
        </pc:spChg>
        <pc:cxnChg chg="add mod">
          <ac:chgData name="Marc Wouters" userId="07d782cfcdb8e1ab" providerId="LiveId" clId="{3B5DCD6F-058E-4694-BA5E-A7F135C6BE00}" dt="2019-05-05T13:36:41.353" v="5183" actId="1076"/>
          <ac:cxnSpMkLst>
            <pc:docMk/>
            <pc:sldMk cId="2444006800" sldId="557"/>
            <ac:cxnSpMk id="10" creationId="{867B1941-D7CF-4668-BA1F-1F688F0AB081}"/>
          </ac:cxnSpMkLst>
        </pc:cxnChg>
        <pc:cxnChg chg="add del">
          <ac:chgData name="Marc Wouters" userId="07d782cfcdb8e1ab" providerId="LiveId" clId="{3B5DCD6F-058E-4694-BA5E-A7F135C6BE00}" dt="2019-05-05T13:32:55.138" v="5070"/>
          <ac:cxnSpMkLst>
            <pc:docMk/>
            <pc:sldMk cId="2444006800" sldId="557"/>
            <ac:cxnSpMk id="14" creationId="{E26DEAB0-576B-4521-9E6C-03AAC924D8B5}"/>
          </ac:cxnSpMkLst>
        </pc:cxnChg>
        <pc:cxnChg chg="add mod">
          <ac:chgData name="Marc Wouters" userId="07d782cfcdb8e1ab" providerId="LiveId" clId="{3B5DCD6F-058E-4694-BA5E-A7F135C6BE00}" dt="2019-05-05T13:37:05.936" v="5187" actId="14100"/>
          <ac:cxnSpMkLst>
            <pc:docMk/>
            <pc:sldMk cId="2444006800" sldId="557"/>
            <ac:cxnSpMk id="15" creationId="{577597CE-4842-4AAA-91A1-3EAB3A989847}"/>
          </ac:cxnSpMkLst>
        </pc:cxnChg>
        <pc:cxnChg chg="add mod">
          <ac:chgData name="Marc Wouters" userId="07d782cfcdb8e1ab" providerId="LiveId" clId="{3B5DCD6F-058E-4694-BA5E-A7F135C6BE00}" dt="2019-05-05T13:36:53.252" v="5185" actId="1076"/>
          <ac:cxnSpMkLst>
            <pc:docMk/>
            <pc:sldMk cId="2444006800" sldId="557"/>
            <ac:cxnSpMk id="30" creationId="{2885425C-0A37-4672-BDA3-3C54464E6BB7}"/>
          </ac:cxnSpMkLst>
        </pc:cxnChg>
        <pc:cxnChg chg="add mod">
          <ac:chgData name="Marc Wouters" userId="07d782cfcdb8e1ab" providerId="LiveId" clId="{3B5DCD6F-058E-4694-BA5E-A7F135C6BE00}" dt="2019-05-05T13:36:46.728" v="5184" actId="1076"/>
          <ac:cxnSpMkLst>
            <pc:docMk/>
            <pc:sldMk cId="2444006800" sldId="557"/>
            <ac:cxnSpMk id="41" creationId="{27060467-98F8-41AB-AC3A-53FDD0C4198D}"/>
          </ac:cxnSpMkLst>
        </pc:cxnChg>
        <pc:cxnChg chg="add mod">
          <ac:chgData name="Marc Wouters" userId="07d782cfcdb8e1ab" providerId="LiveId" clId="{3B5DCD6F-058E-4694-BA5E-A7F135C6BE00}" dt="2019-05-05T13:36:26.868" v="5181" actId="1076"/>
          <ac:cxnSpMkLst>
            <pc:docMk/>
            <pc:sldMk cId="2444006800" sldId="557"/>
            <ac:cxnSpMk id="45" creationId="{E76B53CA-66C1-40DE-8F03-9B6489F7AC15}"/>
          </ac:cxnSpMkLst>
        </pc:cxnChg>
      </pc:sldChg>
      <pc:sldChg chg="addSp delSp modSp add ord modTransition modNotesTx">
        <pc:chgData name="Marc Wouters" userId="07d782cfcdb8e1ab" providerId="LiveId" clId="{3B5DCD6F-058E-4694-BA5E-A7F135C6BE00}" dt="2019-05-05T13:01:45.273" v="4835"/>
        <pc:sldMkLst>
          <pc:docMk/>
          <pc:sldMk cId="2289010808" sldId="558"/>
        </pc:sldMkLst>
        <pc:spChg chg="mod">
          <ac:chgData name="Marc Wouters" userId="07d782cfcdb8e1ab" providerId="LiveId" clId="{3B5DCD6F-058E-4694-BA5E-A7F135C6BE00}" dt="2019-05-03T18:55:09.502" v="3301" actId="6549"/>
          <ac:spMkLst>
            <pc:docMk/>
            <pc:sldMk cId="2289010808" sldId="558"/>
            <ac:spMk id="2" creationId="{EC152CA0-AD66-42FB-977D-CAC5FB5301FB}"/>
          </ac:spMkLst>
        </pc:spChg>
        <pc:spChg chg="del">
          <ac:chgData name="Marc Wouters" userId="07d782cfcdb8e1ab" providerId="LiveId" clId="{3B5DCD6F-058E-4694-BA5E-A7F135C6BE00}" dt="2019-05-03T18:51:54.640" v="3219"/>
          <ac:spMkLst>
            <pc:docMk/>
            <pc:sldMk cId="2289010808" sldId="558"/>
            <ac:spMk id="3" creationId="{3A12CA8C-7AAD-472C-905E-84F9B95FF61F}"/>
          </ac:spMkLst>
        </pc:spChg>
        <pc:spChg chg="add del mod">
          <ac:chgData name="Marc Wouters" userId="07d782cfcdb8e1ab" providerId="LiveId" clId="{3B5DCD6F-058E-4694-BA5E-A7F135C6BE00}" dt="2019-05-03T18:55:23.125" v="3303"/>
          <ac:spMkLst>
            <pc:docMk/>
            <pc:sldMk cId="2289010808" sldId="558"/>
            <ac:spMk id="4" creationId="{E32A25EA-0720-4E24-9E5D-0257F7EEF289}"/>
          </ac:spMkLst>
        </pc:spChg>
        <pc:picChg chg="add del mod">
          <ac:chgData name="Marc Wouters" userId="07d782cfcdb8e1ab" providerId="LiveId" clId="{3B5DCD6F-058E-4694-BA5E-A7F135C6BE00}" dt="2019-05-03T18:55:11.189" v="3302" actId="478"/>
          <ac:picMkLst>
            <pc:docMk/>
            <pc:sldMk cId="2289010808" sldId="558"/>
            <ac:picMk id="1026" creationId="{607886EB-9029-437E-A024-8A8D20D48EE7}"/>
          </ac:picMkLst>
        </pc:picChg>
        <pc:picChg chg="add mod">
          <ac:chgData name="Marc Wouters" userId="07d782cfcdb8e1ab" providerId="LiveId" clId="{3B5DCD6F-058E-4694-BA5E-A7F135C6BE00}" dt="2019-05-03T18:56:25.026" v="3320" actId="1037"/>
          <ac:picMkLst>
            <pc:docMk/>
            <pc:sldMk cId="2289010808" sldId="558"/>
            <ac:picMk id="1028" creationId="{FBCA645F-0459-4C39-84F5-BF30122E3382}"/>
          </ac:picMkLst>
        </pc:picChg>
      </pc:sldChg>
      <pc:sldChg chg="addSp delSp modSp add ord modTransition modAnim modNotesTx">
        <pc:chgData name="Marc Wouters" userId="07d782cfcdb8e1ab" providerId="LiveId" clId="{3B5DCD6F-058E-4694-BA5E-A7F135C6BE00}" dt="2019-05-05T13:25:51.470" v="4986"/>
        <pc:sldMkLst>
          <pc:docMk/>
          <pc:sldMk cId="2813646122" sldId="559"/>
        </pc:sldMkLst>
        <pc:spChg chg="mod">
          <ac:chgData name="Marc Wouters" userId="07d782cfcdb8e1ab" providerId="LiveId" clId="{3B5DCD6F-058E-4694-BA5E-A7F135C6BE00}" dt="2019-05-01T13:22:54.659" v="109" actId="313"/>
          <ac:spMkLst>
            <pc:docMk/>
            <pc:sldMk cId="2813646122" sldId="559"/>
            <ac:spMk id="2" creationId="{EC152CA0-AD66-42FB-977D-CAC5FB5301FB}"/>
          </ac:spMkLst>
        </pc:spChg>
        <pc:spChg chg="add del mod">
          <ac:chgData name="Marc Wouters" userId="07d782cfcdb8e1ab" providerId="LiveId" clId="{3B5DCD6F-058E-4694-BA5E-A7F135C6BE00}" dt="2019-05-05T13:24:21.588" v="4979" actId="478"/>
          <ac:spMkLst>
            <pc:docMk/>
            <pc:sldMk cId="2813646122" sldId="559"/>
            <ac:spMk id="3" creationId="{3A12CA8C-7AAD-472C-905E-84F9B95FF61F}"/>
          </ac:spMkLst>
        </pc:spChg>
        <pc:spChg chg="add del mod">
          <ac:chgData name="Marc Wouters" userId="07d782cfcdb8e1ab" providerId="LiveId" clId="{3B5DCD6F-058E-4694-BA5E-A7F135C6BE00}" dt="2019-05-03T19:11:09.684" v="3503" actId="478"/>
          <ac:spMkLst>
            <pc:docMk/>
            <pc:sldMk cId="2813646122" sldId="559"/>
            <ac:spMk id="6" creationId="{E844FFBD-2CB2-41B5-978E-F7647A0E12EE}"/>
          </ac:spMkLst>
        </pc:spChg>
        <pc:spChg chg="add mod ord">
          <ac:chgData name="Marc Wouters" userId="07d782cfcdb8e1ab" providerId="LiveId" clId="{3B5DCD6F-058E-4694-BA5E-A7F135C6BE00}" dt="2019-05-05T13:21:40.518" v="4938" actId="167"/>
          <ac:spMkLst>
            <pc:docMk/>
            <pc:sldMk cId="2813646122" sldId="559"/>
            <ac:spMk id="8" creationId="{DD29DE61-DB39-4251-B164-235459F3AF6A}"/>
          </ac:spMkLst>
        </pc:spChg>
        <pc:spChg chg="add del mod ord">
          <ac:chgData name="Marc Wouters" userId="07d782cfcdb8e1ab" providerId="LiveId" clId="{3B5DCD6F-058E-4694-BA5E-A7F135C6BE00}" dt="2019-05-05T13:21:41.785" v="4939" actId="478"/>
          <ac:spMkLst>
            <pc:docMk/>
            <pc:sldMk cId="2813646122" sldId="559"/>
            <ac:spMk id="9" creationId="{DB524430-449F-4E40-A6F7-75760E1561CD}"/>
          </ac:spMkLst>
        </pc:spChg>
        <pc:spChg chg="add mod">
          <ac:chgData name="Marc Wouters" userId="07d782cfcdb8e1ab" providerId="LiveId" clId="{3B5DCD6F-058E-4694-BA5E-A7F135C6BE00}" dt="2019-05-05T13:24:14.993" v="4978" actId="1076"/>
          <ac:spMkLst>
            <pc:docMk/>
            <pc:sldMk cId="2813646122" sldId="559"/>
            <ac:spMk id="15" creationId="{BA725D20-1DA5-4EF9-A54A-885FB6F8D88C}"/>
          </ac:spMkLst>
        </pc:spChg>
        <pc:spChg chg="add del mod">
          <ac:chgData name="Marc Wouters" userId="07d782cfcdb8e1ab" providerId="LiveId" clId="{3B5DCD6F-058E-4694-BA5E-A7F135C6BE00}" dt="2019-05-05T13:19:36.421" v="4909" actId="478"/>
          <ac:spMkLst>
            <pc:docMk/>
            <pc:sldMk cId="2813646122" sldId="559"/>
            <ac:spMk id="16" creationId="{61D5B4A3-C499-40F3-9FBA-8C4B3C2169F2}"/>
          </ac:spMkLst>
        </pc:spChg>
        <pc:spChg chg="add mod">
          <ac:chgData name="Marc Wouters" userId="07d782cfcdb8e1ab" providerId="LiveId" clId="{3B5DCD6F-058E-4694-BA5E-A7F135C6BE00}" dt="2019-05-05T13:22:58.344" v="4961" actId="403"/>
          <ac:spMkLst>
            <pc:docMk/>
            <pc:sldMk cId="2813646122" sldId="559"/>
            <ac:spMk id="18" creationId="{08749D7F-C7AE-4F68-98AB-C5FA8BE4B4B3}"/>
          </ac:spMkLst>
        </pc:spChg>
        <pc:spChg chg="add del mod">
          <ac:chgData name="Marc Wouters" userId="07d782cfcdb8e1ab" providerId="LiveId" clId="{3B5DCD6F-058E-4694-BA5E-A7F135C6BE00}" dt="2019-05-05T13:21:34.386" v="4937" actId="478"/>
          <ac:spMkLst>
            <pc:docMk/>
            <pc:sldMk cId="2813646122" sldId="559"/>
            <ac:spMk id="21" creationId="{0176B6A1-331E-4D0C-82EF-CCC111B96DD8}"/>
          </ac:spMkLst>
        </pc:spChg>
        <pc:spChg chg="add mod ord">
          <ac:chgData name="Marc Wouters" userId="07d782cfcdb8e1ab" providerId="LiveId" clId="{3B5DCD6F-058E-4694-BA5E-A7F135C6BE00}" dt="2019-05-05T13:22:21.306" v="4944" actId="167"/>
          <ac:spMkLst>
            <pc:docMk/>
            <pc:sldMk cId="2813646122" sldId="559"/>
            <ac:spMk id="22" creationId="{A5EC478A-3839-41AD-8CE9-AD31C9E17692}"/>
          </ac:spMkLst>
        </pc:spChg>
        <pc:spChg chg="add mod ord">
          <ac:chgData name="Marc Wouters" userId="07d782cfcdb8e1ab" providerId="LiveId" clId="{3B5DCD6F-058E-4694-BA5E-A7F135C6BE00}" dt="2019-05-05T13:23:28.889" v="4968" actId="167"/>
          <ac:spMkLst>
            <pc:docMk/>
            <pc:sldMk cId="2813646122" sldId="559"/>
            <ac:spMk id="26" creationId="{C622821D-4036-40DE-AEFF-6BDF071500A9}"/>
          </ac:spMkLst>
        </pc:spChg>
        <pc:spChg chg="add del mod">
          <ac:chgData name="Marc Wouters" userId="07d782cfcdb8e1ab" providerId="LiveId" clId="{3B5DCD6F-058E-4694-BA5E-A7F135C6BE00}" dt="2019-05-05T13:24:24.589" v="4980" actId="478"/>
          <ac:spMkLst>
            <pc:docMk/>
            <pc:sldMk cId="2813646122" sldId="559"/>
            <ac:spMk id="33" creationId="{C0E457C3-2DDF-41BF-9343-ADC185B54E05}"/>
          </ac:spMkLst>
        </pc:spChg>
        <pc:graphicFrameChg chg="add del mod modGraphic">
          <ac:chgData name="Marc Wouters" userId="07d782cfcdb8e1ab" providerId="LiveId" clId="{3B5DCD6F-058E-4694-BA5E-A7F135C6BE00}" dt="2019-05-03T19:11:35.116" v="3509"/>
          <ac:graphicFrameMkLst>
            <pc:docMk/>
            <pc:sldMk cId="2813646122" sldId="559"/>
            <ac:graphicFrameMk id="4" creationId="{E9FC98DD-3533-45BE-BBF4-A84579779000}"/>
          </ac:graphicFrameMkLst>
        </pc:graphicFrameChg>
        <pc:picChg chg="del">
          <ac:chgData name="Marc Wouters" userId="07d782cfcdb8e1ab" providerId="LiveId" clId="{3B5DCD6F-058E-4694-BA5E-A7F135C6BE00}" dt="2019-05-04T13:10:50.005" v="4100"/>
          <ac:picMkLst>
            <pc:docMk/>
            <pc:sldMk cId="2813646122" sldId="559"/>
            <ac:picMk id="7" creationId="{FF04614A-EA04-4EC6-90F8-154569DAAB09}"/>
          </ac:picMkLst>
        </pc:picChg>
        <pc:cxnChg chg="add mod">
          <ac:chgData name="Marc Wouters" userId="07d782cfcdb8e1ab" providerId="LiveId" clId="{3B5DCD6F-058E-4694-BA5E-A7F135C6BE00}" dt="2019-05-05T13:24:14.993" v="4978" actId="1076"/>
          <ac:cxnSpMkLst>
            <pc:docMk/>
            <pc:sldMk cId="2813646122" sldId="559"/>
            <ac:cxnSpMk id="11" creationId="{EAB02B2E-6014-4D61-AB5E-07BDCC225E8A}"/>
          </ac:cxnSpMkLst>
        </pc:cxnChg>
        <pc:cxnChg chg="add mod">
          <ac:chgData name="Marc Wouters" userId="07d782cfcdb8e1ab" providerId="LiveId" clId="{3B5DCD6F-058E-4694-BA5E-A7F135C6BE00}" dt="2019-05-05T13:22:38.176" v="4948" actId="14100"/>
          <ac:cxnSpMkLst>
            <pc:docMk/>
            <pc:sldMk cId="2813646122" sldId="559"/>
            <ac:cxnSpMk id="17" creationId="{DEF71154-746D-44C6-9353-F6D424C2EC21}"/>
          </ac:cxnSpMkLst>
        </pc:cxnChg>
      </pc:sldChg>
      <pc:sldChg chg="addSp delSp modSp add ord modTransition modAnim modNotesTx">
        <pc:chgData name="Marc Wouters" userId="07d782cfcdb8e1ab" providerId="LiveId" clId="{3B5DCD6F-058E-4694-BA5E-A7F135C6BE00}" dt="2019-05-05T14:13:56.510" v="5546" actId="478"/>
        <pc:sldMkLst>
          <pc:docMk/>
          <pc:sldMk cId="2320446831" sldId="562"/>
        </pc:sldMkLst>
        <pc:spChg chg="mod">
          <ac:chgData name="Marc Wouters" userId="07d782cfcdb8e1ab" providerId="LiveId" clId="{3B5DCD6F-058E-4694-BA5E-A7F135C6BE00}" dt="2019-05-01T13:28:05.236" v="149" actId="20577"/>
          <ac:spMkLst>
            <pc:docMk/>
            <pc:sldMk cId="2320446831" sldId="562"/>
            <ac:spMk id="2" creationId="{35733944-F829-4584-B9E4-12A2FAD25E22}"/>
          </ac:spMkLst>
        </pc:spChg>
        <pc:spChg chg="del mod">
          <ac:chgData name="Marc Wouters" userId="07d782cfcdb8e1ab" providerId="LiveId" clId="{3B5DCD6F-058E-4694-BA5E-A7F135C6BE00}" dt="2019-05-04T10:48:28.273" v="3954" actId="931"/>
          <ac:spMkLst>
            <pc:docMk/>
            <pc:sldMk cId="2320446831" sldId="562"/>
            <ac:spMk id="3" creationId="{CC8EBE0C-8E23-4678-92B0-F53D70B2C45E}"/>
          </ac:spMkLst>
        </pc:spChg>
        <pc:spChg chg="add mod">
          <ac:chgData name="Marc Wouters" userId="07d782cfcdb8e1ab" providerId="LiveId" clId="{3B5DCD6F-058E-4694-BA5E-A7F135C6BE00}" dt="2019-05-04T20:17:28.643" v="4128" actId="478"/>
          <ac:spMkLst>
            <pc:docMk/>
            <pc:sldMk cId="2320446831" sldId="562"/>
            <ac:spMk id="9" creationId="{9DF33C59-3EB1-4B2F-835D-173BB887E0D0}"/>
          </ac:spMkLst>
        </pc:spChg>
        <pc:spChg chg="add mod ord">
          <ac:chgData name="Marc Wouters" userId="07d782cfcdb8e1ab" providerId="LiveId" clId="{3B5DCD6F-058E-4694-BA5E-A7F135C6BE00}" dt="2019-05-05T14:13:52.183" v="5545" actId="166"/>
          <ac:spMkLst>
            <pc:docMk/>
            <pc:sldMk cId="2320446831" sldId="562"/>
            <ac:spMk id="12" creationId="{712B5231-CD64-49D4-AFBB-7611021C301D}"/>
          </ac:spMkLst>
        </pc:spChg>
        <pc:spChg chg="add del mod">
          <ac:chgData name="Marc Wouters" userId="07d782cfcdb8e1ab" providerId="LiveId" clId="{3B5DCD6F-058E-4694-BA5E-A7F135C6BE00}" dt="2019-05-05T14:09:31.795" v="5496"/>
          <ac:spMkLst>
            <pc:docMk/>
            <pc:sldMk cId="2320446831" sldId="562"/>
            <ac:spMk id="13" creationId="{91AF5060-4EFF-4591-B149-10B3ABA36BA0}"/>
          </ac:spMkLst>
        </pc:spChg>
        <pc:spChg chg="add del mod ord">
          <ac:chgData name="Marc Wouters" userId="07d782cfcdb8e1ab" providerId="LiveId" clId="{3B5DCD6F-058E-4694-BA5E-A7F135C6BE00}" dt="2019-05-05T14:13:56.510" v="5546" actId="478"/>
          <ac:spMkLst>
            <pc:docMk/>
            <pc:sldMk cId="2320446831" sldId="562"/>
            <ac:spMk id="14" creationId="{838D42F2-2F77-4A17-A3AC-6BDCE7D5112B}"/>
          </ac:spMkLst>
        </pc:spChg>
        <pc:spChg chg="add mod">
          <ac:chgData name="Marc Wouters" userId="07d782cfcdb8e1ab" providerId="LiveId" clId="{3B5DCD6F-058E-4694-BA5E-A7F135C6BE00}" dt="2019-05-05T14:11:06.708" v="5505" actId="14100"/>
          <ac:spMkLst>
            <pc:docMk/>
            <pc:sldMk cId="2320446831" sldId="562"/>
            <ac:spMk id="15" creationId="{20FA59B2-356B-455E-A40F-D185892A9A4C}"/>
          </ac:spMkLst>
        </pc:spChg>
        <pc:spChg chg="add mod">
          <ac:chgData name="Marc Wouters" userId="07d782cfcdb8e1ab" providerId="LiveId" clId="{3B5DCD6F-058E-4694-BA5E-A7F135C6BE00}" dt="2019-05-05T14:11:32.130" v="5510" actId="14100"/>
          <ac:spMkLst>
            <pc:docMk/>
            <pc:sldMk cId="2320446831" sldId="562"/>
            <ac:spMk id="16" creationId="{06E22F91-51D4-4738-8F1A-38CE58B295A7}"/>
          </ac:spMkLst>
        </pc:spChg>
        <pc:spChg chg="add mod">
          <ac:chgData name="Marc Wouters" userId="07d782cfcdb8e1ab" providerId="LiveId" clId="{3B5DCD6F-058E-4694-BA5E-A7F135C6BE00}" dt="2019-05-05T14:13:07.233" v="5539" actId="1076"/>
          <ac:spMkLst>
            <pc:docMk/>
            <pc:sldMk cId="2320446831" sldId="562"/>
            <ac:spMk id="18" creationId="{F6BB1B27-690C-4A11-ADC4-B398204B46C1}"/>
          </ac:spMkLst>
        </pc:spChg>
        <pc:spChg chg="add mod">
          <ac:chgData name="Marc Wouters" userId="07d782cfcdb8e1ab" providerId="LiveId" clId="{3B5DCD6F-058E-4694-BA5E-A7F135C6BE00}" dt="2019-05-05T14:13:12.743" v="5540" actId="1076"/>
          <ac:spMkLst>
            <pc:docMk/>
            <pc:sldMk cId="2320446831" sldId="562"/>
            <ac:spMk id="20" creationId="{D3124B57-A53A-473B-858F-38691BA65D34}"/>
          </ac:spMkLst>
        </pc:spChg>
        <pc:picChg chg="add del mod">
          <ac:chgData name="Marc Wouters" userId="07d782cfcdb8e1ab" providerId="LiveId" clId="{3B5DCD6F-058E-4694-BA5E-A7F135C6BE00}" dt="2019-05-04T20:17:28.643" v="4128" actId="478"/>
          <ac:picMkLst>
            <pc:docMk/>
            <pc:sldMk cId="2320446831" sldId="562"/>
            <ac:picMk id="5" creationId="{3E336FA6-BAA4-4152-A574-EA1FC381EF26}"/>
          </ac:picMkLst>
        </pc:picChg>
        <pc:picChg chg="add del mod">
          <ac:chgData name="Marc Wouters" userId="07d782cfcdb8e1ab" providerId="LiveId" clId="{3B5DCD6F-058E-4694-BA5E-A7F135C6BE00}" dt="2019-05-04T10:49:20.112" v="3958" actId="478"/>
          <ac:picMkLst>
            <pc:docMk/>
            <pc:sldMk cId="2320446831" sldId="562"/>
            <ac:picMk id="7" creationId="{A78F19EC-FA5F-4A55-B0FF-259DE1168A89}"/>
          </ac:picMkLst>
        </pc:picChg>
        <pc:picChg chg="del">
          <ac:chgData name="Marc Wouters" userId="07d782cfcdb8e1ab" providerId="LiveId" clId="{3B5DCD6F-058E-4694-BA5E-A7F135C6BE00}" dt="2019-05-04T20:17:47.984" v="4130" actId="478"/>
          <ac:picMkLst>
            <pc:docMk/>
            <pc:sldMk cId="2320446831" sldId="562"/>
            <ac:picMk id="10" creationId="{B6DAC447-E543-4496-924B-16B471150CF2}"/>
          </ac:picMkLst>
        </pc:picChg>
        <pc:cxnChg chg="add mod">
          <ac:chgData name="Marc Wouters" userId="07d782cfcdb8e1ab" providerId="LiveId" clId="{3B5DCD6F-058E-4694-BA5E-A7F135C6BE00}" dt="2019-05-05T14:13:07.233" v="5539" actId="1076"/>
          <ac:cxnSpMkLst>
            <pc:docMk/>
            <pc:sldMk cId="2320446831" sldId="562"/>
            <ac:cxnSpMk id="17" creationId="{7F38BE8F-5219-4EB8-AE1B-E688FB8DDC71}"/>
          </ac:cxnSpMkLst>
        </pc:cxnChg>
        <pc:cxnChg chg="add mod">
          <ac:chgData name="Marc Wouters" userId="07d782cfcdb8e1ab" providerId="LiveId" clId="{3B5DCD6F-058E-4694-BA5E-A7F135C6BE00}" dt="2019-05-05T14:13:12.743" v="5540" actId="1076"/>
          <ac:cxnSpMkLst>
            <pc:docMk/>
            <pc:sldMk cId="2320446831" sldId="562"/>
            <ac:cxnSpMk id="19" creationId="{4C10C71C-E3C2-4A36-B522-376CBEB2E5FF}"/>
          </ac:cxnSpMkLst>
        </pc:cxnChg>
      </pc:sldChg>
      <pc:sldChg chg="modSp add ord modTransition modNotesTx">
        <pc:chgData name="Marc Wouters" userId="07d782cfcdb8e1ab" providerId="LiveId" clId="{3B5DCD6F-058E-4694-BA5E-A7F135C6BE00}" dt="2019-05-05T14:06:58.173" v="5473" actId="20577"/>
        <pc:sldMkLst>
          <pc:docMk/>
          <pc:sldMk cId="3918018024" sldId="563"/>
        </pc:sldMkLst>
        <pc:spChg chg="mod">
          <ac:chgData name="Marc Wouters" userId="07d782cfcdb8e1ab" providerId="LiveId" clId="{3B5DCD6F-058E-4694-BA5E-A7F135C6BE00}" dt="2019-05-01T13:39:37.986" v="271" actId="20577"/>
          <ac:spMkLst>
            <pc:docMk/>
            <pc:sldMk cId="3918018024" sldId="563"/>
            <ac:spMk id="2" creationId="{BC597F64-926F-4377-B351-F8E16B6AB876}"/>
          </ac:spMkLst>
        </pc:spChg>
        <pc:spChg chg="mod">
          <ac:chgData name="Marc Wouters" userId="07d782cfcdb8e1ab" providerId="LiveId" clId="{3B5DCD6F-058E-4694-BA5E-A7F135C6BE00}" dt="2019-05-05T14:06:48.726" v="5470" actId="5793"/>
          <ac:spMkLst>
            <pc:docMk/>
            <pc:sldMk cId="3918018024" sldId="563"/>
            <ac:spMk id="3" creationId="{F3BB0996-F42F-4110-BE19-90506D4AFE89}"/>
          </ac:spMkLst>
        </pc:spChg>
      </pc:sldChg>
      <pc:sldChg chg="addSp delSp modSp add ord modTransition modNotesTx">
        <pc:chgData name="Marc Wouters" userId="07d782cfcdb8e1ab" providerId="LiveId" clId="{3B5DCD6F-058E-4694-BA5E-A7F135C6BE00}" dt="2019-05-05T13:01:45.273" v="4835"/>
        <pc:sldMkLst>
          <pc:docMk/>
          <pc:sldMk cId="830036487" sldId="564"/>
        </pc:sldMkLst>
        <pc:spChg chg="mod">
          <ac:chgData name="Marc Wouters" userId="07d782cfcdb8e1ab" providerId="LiveId" clId="{3B5DCD6F-058E-4694-BA5E-A7F135C6BE00}" dt="2019-05-01T15:49:33.675" v="300" actId="20577"/>
          <ac:spMkLst>
            <pc:docMk/>
            <pc:sldMk cId="830036487" sldId="564"/>
            <ac:spMk id="2" creationId="{278D3FEE-860B-4A90-A1A6-1B0BB395CB51}"/>
          </ac:spMkLst>
        </pc:spChg>
        <pc:spChg chg="del">
          <ac:chgData name="Marc Wouters" userId="07d782cfcdb8e1ab" providerId="LiveId" clId="{3B5DCD6F-058E-4694-BA5E-A7F135C6BE00}" dt="2019-05-05T12:19:40.140" v="4764" actId="931"/>
          <ac:spMkLst>
            <pc:docMk/>
            <pc:sldMk cId="830036487" sldId="564"/>
            <ac:spMk id="3" creationId="{79E9099A-5520-4C7D-B6ED-A1B237B79131}"/>
          </ac:spMkLst>
        </pc:spChg>
        <pc:picChg chg="add mod">
          <ac:chgData name="Marc Wouters" userId="07d782cfcdb8e1ab" providerId="LiveId" clId="{3B5DCD6F-058E-4694-BA5E-A7F135C6BE00}" dt="2019-05-05T12:19:40.140" v="4764" actId="931"/>
          <ac:picMkLst>
            <pc:docMk/>
            <pc:sldMk cId="830036487" sldId="564"/>
            <ac:picMk id="5" creationId="{97BD9C6D-88D7-46B0-BE5F-D5465E78EC9F}"/>
          </ac:picMkLst>
        </pc:picChg>
      </pc:sldChg>
      <pc:sldChg chg="modSp add modTransition">
        <pc:chgData name="Marc Wouters" userId="07d782cfcdb8e1ab" providerId="LiveId" clId="{3B5DCD6F-058E-4694-BA5E-A7F135C6BE00}" dt="2019-05-05T13:01:45.273" v="4835"/>
        <pc:sldMkLst>
          <pc:docMk/>
          <pc:sldMk cId="1265787071" sldId="565"/>
        </pc:sldMkLst>
        <pc:spChg chg="mod">
          <ac:chgData name="Marc Wouters" userId="07d782cfcdb8e1ab" providerId="LiveId" clId="{3B5DCD6F-058E-4694-BA5E-A7F135C6BE00}" dt="2019-05-03T08:57:15.448" v="1012" actId="20577"/>
          <ac:spMkLst>
            <pc:docMk/>
            <pc:sldMk cId="1265787071" sldId="565"/>
            <ac:spMk id="2" creationId="{67A36C31-4155-4576-AF24-D245FA0CD986}"/>
          </ac:spMkLst>
        </pc:spChg>
        <pc:spChg chg="mod">
          <ac:chgData name="Marc Wouters" userId="07d782cfcdb8e1ab" providerId="LiveId" clId="{3B5DCD6F-058E-4694-BA5E-A7F135C6BE00}" dt="2019-05-03T09:34:19.398" v="1711" actId="20577"/>
          <ac:spMkLst>
            <pc:docMk/>
            <pc:sldMk cId="1265787071" sldId="565"/>
            <ac:spMk id="3" creationId="{90282AAE-CD69-4E1B-9FFF-413808BED1D8}"/>
          </ac:spMkLst>
        </pc:spChg>
      </pc:sldChg>
      <pc:sldChg chg="modSp add ord modTransition">
        <pc:chgData name="Marc Wouters" userId="07d782cfcdb8e1ab" providerId="LiveId" clId="{3B5DCD6F-058E-4694-BA5E-A7F135C6BE00}" dt="2019-05-05T13:01:45.273" v="4835"/>
        <pc:sldMkLst>
          <pc:docMk/>
          <pc:sldMk cId="1182207685" sldId="566"/>
        </pc:sldMkLst>
        <pc:spChg chg="mod">
          <ac:chgData name="Marc Wouters" userId="07d782cfcdb8e1ab" providerId="LiveId" clId="{3B5DCD6F-058E-4694-BA5E-A7F135C6BE00}" dt="2019-05-03T09:50:15.043" v="2082" actId="20577"/>
          <ac:spMkLst>
            <pc:docMk/>
            <pc:sldMk cId="1182207685" sldId="566"/>
            <ac:spMk id="2" creationId="{A90821F6-5BA7-48CB-861C-CC02513A7259}"/>
          </ac:spMkLst>
        </pc:spChg>
        <pc:spChg chg="mod">
          <ac:chgData name="Marc Wouters" userId="07d782cfcdb8e1ab" providerId="LiveId" clId="{3B5DCD6F-058E-4694-BA5E-A7F135C6BE00}" dt="2019-05-03T10:48:10.491" v="2695" actId="20577"/>
          <ac:spMkLst>
            <pc:docMk/>
            <pc:sldMk cId="1182207685" sldId="566"/>
            <ac:spMk id="3" creationId="{376979D7-7807-4153-86AD-1DF8A2772654}"/>
          </ac:spMkLst>
        </pc:spChg>
      </pc:sldChg>
      <pc:sldChg chg="addSp delSp modSp add ord modTransition modNotesTx">
        <pc:chgData name="Marc Wouters" userId="07d782cfcdb8e1ab" providerId="LiveId" clId="{3B5DCD6F-058E-4694-BA5E-A7F135C6BE00}" dt="2019-05-05T13:01:45.273" v="4835"/>
        <pc:sldMkLst>
          <pc:docMk/>
          <pc:sldMk cId="828703344" sldId="569"/>
        </pc:sldMkLst>
        <pc:spChg chg="mod">
          <ac:chgData name="Marc Wouters" userId="07d782cfcdb8e1ab" providerId="LiveId" clId="{3B5DCD6F-058E-4694-BA5E-A7F135C6BE00}" dt="2019-05-01T15:51:03.928" v="360" actId="20577"/>
          <ac:spMkLst>
            <pc:docMk/>
            <pc:sldMk cId="828703344" sldId="569"/>
            <ac:spMk id="2" creationId="{C8DF6851-69BA-456A-9A02-8A08A8C81D47}"/>
          </ac:spMkLst>
        </pc:spChg>
        <pc:spChg chg="del mod">
          <ac:chgData name="Marc Wouters" userId="07d782cfcdb8e1ab" providerId="LiveId" clId="{3B5DCD6F-058E-4694-BA5E-A7F135C6BE00}" dt="2019-05-03T05:29:09.363" v="659"/>
          <ac:spMkLst>
            <pc:docMk/>
            <pc:sldMk cId="828703344" sldId="569"/>
            <ac:spMk id="3" creationId="{3FFA622C-DF09-4626-AB3D-6C095E8C5163}"/>
          </ac:spMkLst>
        </pc:spChg>
        <pc:spChg chg="add del">
          <ac:chgData name="Marc Wouters" userId="07d782cfcdb8e1ab" providerId="LiveId" clId="{3B5DCD6F-058E-4694-BA5E-A7F135C6BE00}" dt="2019-05-03T05:29:01.646" v="658"/>
          <ac:spMkLst>
            <pc:docMk/>
            <pc:sldMk cId="828703344" sldId="569"/>
            <ac:spMk id="4" creationId="{C0D850DA-08C8-482F-AE13-C8BF50FA66D7}"/>
          </ac:spMkLst>
        </pc:spChg>
        <pc:picChg chg="add">
          <ac:chgData name="Marc Wouters" userId="07d782cfcdb8e1ab" providerId="LiveId" clId="{3B5DCD6F-058E-4694-BA5E-A7F135C6BE00}" dt="2019-05-03T05:29:09.363" v="659"/>
          <ac:picMkLst>
            <pc:docMk/>
            <pc:sldMk cId="828703344" sldId="569"/>
            <ac:picMk id="1026" creationId="{7C5756BB-B987-43A9-AFBC-260681DCB599}"/>
          </ac:picMkLst>
        </pc:picChg>
      </pc:sldChg>
      <pc:sldChg chg="addSp delSp modSp add ord modTransition modAnim">
        <pc:chgData name="Marc Wouters" userId="07d782cfcdb8e1ab" providerId="LiveId" clId="{3B5DCD6F-058E-4694-BA5E-A7F135C6BE00}" dt="2019-05-05T13:09:52.862" v="4837"/>
        <pc:sldMkLst>
          <pc:docMk/>
          <pc:sldMk cId="264394646" sldId="570"/>
        </pc:sldMkLst>
        <pc:spChg chg="mod">
          <ac:chgData name="Marc Wouters" userId="07d782cfcdb8e1ab" providerId="LiveId" clId="{3B5DCD6F-058E-4694-BA5E-A7F135C6BE00}" dt="2019-05-01T15:52:29.614" v="384" actId="20577"/>
          <ac:spMkLst>
            <pc:docMk/>
            <pc:sldMk cId="264394646" sldId="570"/>
            <ac:spMk id="2" creationId="{AC3FA721-63A1-4F0E-9E15-AB88E3F19C72}"/>
          </ac:spMkLst>
        </pc:spChg>
        <pc:spChg chg="del mod">
          <ac:chgData name="Marc Wouters" userId="07d782cfcdb8e1ab" providerId="LiveId" clId="{3B5DCD6F-058E-4694-BA5E-A7F135C6BE00}" dt="2019-05-03T08:49:13.259" v="834" actId="478"/>
          <ac:spMkLst>
            <pc:docMk/>
            <pc:sldMk cId="264394646" sldId="570"/>
            <ac:spMk id="3" creationId="{256639CF-96C1-4492-8C5C-4CE1AB780F5F}"/>
          </ac:spMkLst>
        </pc:spChg>
        <pc:spChg chg="add del mod">
          <ac:chgData name="Marc Wouters" userId="07d782cfcdb8e1ab" providerId="LiveId" clId="{3B5DCD6F-058E-4694-BA5E-A7F135C6BE00}" dt="2019-05-03T08:50:07.178" v="844" actId="14100"/>
          <ac:spMkLst>
            <pc:docMk/>
            <pc:sldMk cId="264394646" sldId="570"/>
            <ac:spMk id="5" creationId="{549B8AC1-C46C-430C-85E4-9B927EAD5233}"/>
          </ac:spMkLst>
        </pc:spChg>
        <pc:spChg chg="add mod">
          <ac:chgData name="Marc Wouters" userId="07d782cfcdb8e1ab" providerId="LiveId" clId="{3B5DCD6F-058E-4694-BA5E-A7F135C6BE00}" dt="2019-05-03T19:27:48.633" v="3941" actId="313"/>
          <ac:spMkLst>
            <pc:docMk/>
            <pc:sldMk cId="264394646" sldId="570"/>
            <ac:spMk id="6" creationId="{E76F1CD4-560E-4576-8344-0FE62D375DCF}"/>
          </ac:spMkLst>
        </pc:spChg>
      </pc:sldChg>
      <pc:sldChg chg="modSp add ord modTransition">
        <pc:chgData name="Marc Wouters" userId="07d782cfcdb8e1ab" providerId="LiveId" clId="{3B5DCD6F-058E-4694-BA5E-A7F135C6BE00}" dt="2019-05-05T13:01:45.273" v="4835"/>
        <pc:sldMkLst>
          <pc:docMk/>
          <pc:sldMk cId="225456484" sldId="571"/>
        </pc:sldMkLst>
        <pc:spChg chg="mod">
          <ac:chgData name="Marc Wouters" userId="07d782cfcdb8e1ab" providerId="LiveId" clId="{3B5DCD6F-058E-4694-BA5E-A7F135C6BE00}" dt="2019-05-01T15:53:34.901" v="392" actId="20577"/>
          <ac:spMkLst>
            <pc:docMk/>
            <pc:sldMk cId="225456484" sldId="571"/>
            <ac:spMk id="2" creationId="{3F639581-2766-4DAF-8574-6BA3D0FD4E0C}"/>
          </ac:spMkLst>
        </pc:spChg>
      </pc:sldChg>
      <pc:sldChg chg="addSp delSp modSp add ord modTransition setBg">
        <pc:chgData name="Marc Wouters" userId="07d782cfcdb8e1ab" providerId="LiveId" clId="{3B5DCD6F-058E-4694-BA5E-A7F135C6BE00}" dt="2019-05-05T13:01:45.273" v="4835"/>
        <pc:sldMkLst>
          <pc:docMk/>
          <pc:sldMk cId="2998298988" sldId="572"/>
        </pc:sldMkLst>
        <pc:spChg chg="del mod">
          <ac:chgData name="Marc Wouters" userId="07d782cfcdb8e1ab" providerId="LiveId" clId="{3B5DCD6F-058E-4694-BA5E-A7F135C6BE00}" dt="2019-05-02T15:07:43.729" v="544" actId="478"/>
          <ac:spMkLst>
            <pc:docMk/>
            <pc:sldMk cId="2998298988" sldId="572"/>
            <ac:spMk id="2" creationId="{0D83739D-5F5A-4E76-9BEC-4A9532261A43}"/>
          </ac:spMkLst>
        </pc:spChg>
        <pc:spChg chg="add mod ord">
          <ac:chgData name="Marc Wouters" userId="07d782cfcdb8e1ab" providerId="LiveId" clId="{3B5DCD6F-058E-4694-BA5E-A7F135C6BE00}" dt="2019-05-02T15:08:11.157" v="547" actId="14100"/>
          <ac:spMkLst>
            <pc:docMk/>
            <pc:sldMk cId="2998298988" sldId="572"/>
            <ac:spMk id="3" creationId="{BAEDA64D-C1DB-47E6-83CB-CB06FB8C7B64}"/>
          </ac:spMkLst>
        </pc:spChg>
        <pc:spChg chg="add del mod">
          <ac:chgData name="Marc Wouters" userId="07d782cfcdb8e1ab" providerId="LiveId" clId="{3B5DCD6F-058E-4694-BA5E-A7F135C6BE00}" dt="2019-05-02T15:07:48.494" v="545" actId="478"/>
          <ac:spMkLst>
            <pc:docMk/>
            <pc:sldMk cId="2998298988" sldId="572"/>
            <ac:spMk id="5" creationId="{D7AC6EE4-8E82-4D71-8627-6E17056857EB}"/>
          </ac:spMkLst>
        </pc:spChg>
      </pc:sldChg>
      <pc:sldChg chg="modSp add ord modTransition setBg">
        <pc:chgData name="Marc Wouters" userId="07d782cfcdb8e1ab" providerId="LiveId" clId="{3B5DCD6F-058E-4694-BA5E-A7F135C6BE00}" dt="2019-05-05T13:01:45.273" v="4835"/>
        <pc:sldMkLst>
          <pc:docMk/>
          <pc:sldMk cId="1835388365" sldId="577"/>
        </pc:sldMkLst>
        <pc:spChg chg="mod">
          <ac:chgData name="Marc Wouters" userId="07d782cfcdb8e1ab" providerId="LiveId" clId="{3B5DCD6F-058E-4694-BA5E-A7F135C6BE00}" dt="2019-05-02T15:16:40.432" v="563" actId="20577"/>
          <ac:spMkLst>
            <pc:docMk/>
            <pc:sldMk cId="1835388365" sldId="577"/>
            <ac:spMk id="3" creationId="{BAEDA64D-C1DB-47E6-83CB-CB06FB8C7B64}"/>
          </ac:spMkLst>
        </pc:spChg>
      </pc:sldChg>
      <pc:sldChg chg="modSp add ord modTransition setBg">
        <pc:chgData name="Marc Wouters" userId="07d782cfcdb8e1ab" providerId="LiveId" clId="{3B5DCD6F-058E-4694-BA5E-A7F135C6BE00}" dt="2019-05-05T13:01:45.273" v="4835"/>
        <pc:sldMkLst>
          <pc:docMk/>
          <pc:sldMk cId="3026546244" sldId="578"/>
        </pc:sldMkLst>
        <pc:spChg chg="mod">
          <ac:chgData name="Marc Wouters" userId="07d782cfcdb8e1ab" providerId="LiveId" clId="{3B5DCD6F-058E-4694-BA5E-A7F135C6BE00}" dt="2019-05-02T15:17:23.350" v="586" actId="20577"/>
          <ac:spMkLst>
            <pc:docMk/>
            <pc:sldMk cId="3026546244" sldId="578"/>
            <ac:spMk id="3" creationId="{BAEDA64D-C1DB-47E6-83CB-CB06FB8C7B64}"/>
          </ac:spMkLst>
        </pc:spChg>
      </pc:sldChg>
      <pc:sldChg chg="modSp add ord modTransition setBg">
        <pc:chgData name="Marc Wouters" userId="07d782cfcdb8e1ab" providerId="LiveId" clId="{3B5DCD6F-058E-4694-BA5E-A7F135C6BE00}" dt="2019-05-05T13:01:45.273" v="4835"/>
        <pc:sldMkLst>
          <pc:docMk/>
          <pc:sldMk cId="50625302" sldId="579"/>
        </pc:sldMkLst>
        <pc:spChg chg="mod">
          <ac:chgData name="Marc Wouters" userId="07d782cfcdb8e1ab" providerId="LiveId" clId="{3B5DCD6F-058E-4694-BA5E-A7F135C6BE00}" dt="2019-05-02T15:24:52.058" v="617" actId="20577"/>
          <ac:spMkLst>
            <pc:docMk/>
            <pc:sldMk cId="50625302" sldId="579"/>
            <ac:spMk id="3" creationId="{BAEDA64D-C1DB-47E6-83CB-CB06FB8C7B64}"/>
          </ac:spMkLst>
        </pc:spChg>
      </pc:sldChg>
      <pc:sldChg chg="modSp add ord modTransition setBg">
        <pc:chgData name="Marc Wouters" userId="07d782cfcdb8e1ab" providerId="LiveId" clId="{3B5DCD6F-058E-4694-BA5E-A7F135C6BE00}" dt="2019-05-05T13:01:45.273" v="4835"/>
        <pc:sldMkLst>
          <pc:docMk/>
          <pc:sldMk cId="4072853673" sldId="580"/>
        </pc:sldMkLst>
        <pc:spChg chg="mod">
          <ac:chgData name="Marc Wouters" userId="07d782cfcdb8e1ab" providerId="LiveId" clId="{3B5DCD6F-058E-4694-BA5E-A7F135C6BE00}" dt="2019-05-02T15:25:25.401" v="651" actId="20577"/>
          <ac:spMkLst>
            <pc:docMk/>
            <pc:sldMk cId="4072853673" sldId="580"/>
            <ac:spMk id="3" creationId="{BAEDA64D-C1DB-47E6-83CB-CB06FB8C7B64}"/>
          </ac:spMkLst>
        </pc:spChg>
      </pc:sldChg>
      <pc:sldChg chg="addSp delSp modSp add ord modTransition modNotesTx">
        <pc:chgData name="Marc Wouters" userId="07d782cfcdb8e1ab" providerId="LiveId" clId="{3B5DCD6F-058E-4694-BA5E-A7F135C6BE00}" dt="2019-05-05T13:01:45.273" v="4835"/>
        <pc:sldMkLst>
          <pc:docMk/>
          <pc:sldMk cId="3370806128" sldId="581"/>
        </pc:sldMkLst>
        <pc:spChg chg="add del mod">
          <ac:chgData name="Marc Wouters" userId="07d782cfcdb8e1ab" providerId="LiveId" clId="{3B5DCD6F-058E-4694-BA5E-A7F135C6BE00}" dt="2019-05-03T05:32:28.296" v="664"/>
          <ac:spMkLst>
            <pc:docMk/>
            <pc:sldMk cId="3370806128" sldId="581"/>
            <ac:spMk id="3" creationId="{94783D5D-61A0-4647-930F-E11499569E07}"/>
          </ac:spMkLst>
        </pc:spChg>
        <pc:picChg chg="add mod">
          <ac:chgData name="Marc Wouters" userId="07d782cfcdb8e1ab" providerId="LiveId" clId="{3B5DCD6F-058E-4694-BA5E-A7F135C6BE00}" dt="2019-05-03T05:32:28.296" v="664"/>
          <ac:picMkLst>
            <pc:docMk/>
            <pc:sldMk cId="3370806128" sldId="581"/>
            <ac:picMk id="5" creationId="{48A332F2-3949-487A-918E-70F4D553A05E}"/>
          </ac:picMkLst>
        </pc:picChg>
        <pc:picChg chg="del">
          <ac:chgData name="Marc Wouters" userId="07d782cfcdb8e1ab" providerId="LiveId" clId="{3B5DCD6F-058E-4694-BA5E-A7F135C6BE00}" dt="2019-05-03T05:32:16.086" v="663" actId="478"/>
          <ac:picMkLst>
            <pc:docMk/>
            <pc:sldMk cId="3370806128" sldId="581"/>
            <ac:picMk id="1026" creationId="{7C5756BB-B987-43A9-AFBC-260681DCB599}"/>
          </ac:picMkLst>
        </pc:picChg>
      </pc:sldChg>
      <pc:sldChg chg="addSp delSp modSp add ord modTransition modNotesTx">
        <pc:chgData name="Marc Wouters" userId="07d782cfcdb8e1ab" providerId="LiveId" clId="{3B5DCD6F-058E-4694-BA5E-A7F135C6BE00}" dt="2019-05-05T13:01:45.273" v="4835"/>
        <pc:sldMkLst>
          <pc:docMk/>
          <pc:sldMk cId="2555235261" sldId="582"/>
        </pc:sldMkLst>
        <pc:spChg chg="add del mod">
          <ac:chgData name="Marc Wouters" userId="07d782cfcdb8e1ab" providerId="LiveId" clId="{3B5DCD6F-058E-4694-BA5E-A7F135C6BE00}" dt="2019-05-03T05:34:26.046" v="667"/>
          <ac:spMkLst>
            <pc:docMk/>
            <pc:sldMk cId="2555235261" sldId="582"/>
            <ac:spMk id="4" creationId="{4F9E3A90-AB12-4487-AE28-2667D198514D}"/>
          </ac:spMkLst>
        </pc:spChg>
        <pc:picChg chg="del">
          <ac:chgData name="Marc Wouters" userId="07d782cfcdb8e1ab" providerId="LiveId" clId="{3B5DCD6F-058E-4694-BA5E-A7F135C6BE00}" dt="2019-05-03T05:34:22.921" v="666" actId="478"/>
          <ac:picMkLst>
            <pc:docMk/>
            <pc:sldMk cId="2555235261" sldId="582"/>
            <ac:picMk id="5" creationId="{48A332F2-3949-487A-918E-70F4D553A05E}"/>
          </ac:picMkLst>
        </pc:picChg>
        <pc:picChg chg="add mod">
          <ac:chgData name="Marc Wouters" userId="07d782cfcdb8e1ab" providerId="LiveId" clId="{3B5DCD6F-058E-4694-BA5E-A7F135C6BE00}" dt="2019-05-03T05:34:26.046" v="667"/>
          <ac:picMkLst>
            <pc:docMk/>
            <pc:sldMk cId="2555235261" sldId="582"/>
            <ac:picMk id="6" creationId="{B58D50DE-3EFA-4BEA-B94C-9A5751619561}"/>
          </ac:picMkLst>
        </pc:picChg>
      </pc:sldChg>
      <pc:sldChg chg="addSp delSp modSp add ord modTransition addCm delCm modNotesTx">
        <pc:chgData name="Marc Wouters" userId="07d782cfcdb8e1ab" providerId="LiveId" clId="{3B5DCD6F-058E-4694-BA5E-A7F135C6BE00}" dt="2019-05-05T13:01:45.273" v="4835"/>
        <pc:sldMkLst>
          <pc:docMk/>
          <pc:sldMk cId="3239091347" sldId="583"/>
        </pc:sldMkLst>
        <pc:spChg chg="add del mod">
          <ac:chgData name="Marc Wouters" userId="07d782cfcdb8e1ab" providerId="LiveId" clId="{3B5DCD6F-058E-4694-BA5E-A7F135C6BE00}" dt="2019-05-03T05:37:32.034" v="674"/>
          <ac:spMkLst>
            <pc:docMk/>
            <pc:sldMk cId="3239091347" sldId="583"/>
            <ac:spMk id="4" creationId="{703FDE79-6AB1-4FC4-8840-9915B6A2226D}"/>
          </ac:spMkLst>
        </pc:spChg>
        <pc:picChg chg="add mod">
          <ac:chgData name="Marc Wouters" userId="07d782cfcdb8e1ab" providerId="LiveId" clId="{3B5DCD6F-058E-4694-BA5E-A7F135C6BE00}" dt="2019-05-03T05:37:32.034" v="674"/>
          <ac:picMkLst>
            <pc:docMk/>
            <pc:sldMk cId="3239091347" sldId="583"/>
            <ac:picMk id="5" creationId="{54748312-C80C-4634-8978-8FC5AF3AD432}"/>
          </ac:picMkLst>
        </pc:picChg>
        <pc:picChg chg="del">
          <ac:chgData name="Marc Wouters" userId="07d782cfcdb8e1ab" providerId="LiveId" clId="{3B5DCD6F-058E-4694-BA5E-A7F135C6BE00}" dt="2019-05-03T05:37:30.107" v="673" actId="478"/>
          <ac:picMkLst>
            <pc:docMk/>
            <pc:sldMk cId="3239091347" sldId="583"/>
            <ac:picMk id="6" creationId="{B58D50DE-3EFA-4BEA-B94C-9A5751619561}"/>
          </ac:picMkLst>
        </pc:picChg>
      </pc:sldChg>
      <pc:sldChg chg="addSp delSp modSp add ord modTransition modNotesTx">
        <pc:chgData name="Marc Wouters" userId="07d782cfcdb8e1ab" providerId="LiveId" clId="{3B5DCD6F-058E-4694-BA5E-A7F135C6BE00}" dt="2019-05-05T13:01:45.273" v="4835"/>
        <pc:sldMkLst>
          <pc:docMk/>
          <pc:sldMk cId="654277563" sldId="584"/>
        </pc:sldMkLst>
        <pc:spChg chg="add del mod">
          <ac:chgData name="Marc Wouters" userId="07d782cfcdb8e1ab" providerId="LiveId" clId="{3B5DCD6F-058E-4694-BA5E-A7F135C6BE00}" dt="2019-05-03T05:53:45.083" v="799" actId="931"/>
          <ac:spMkLst>
            <pc:docMk/>
            <pc:sldMk cId="654277563" sldId="584"/>
            <ac:spMk id="3" creationId="{6D39EF62-A2A0-495F-BCB5-0E3D13BB3210}"/>
          </ac:spMkLst>
        </pc:spChg>
        <pc:spChg chg="add del mod">
          <ac:chgData name="Marc Wouters" userId="07d782cfcdb8e1ab" providerId="LiveId" clId="{3B5DCD6F-058E-4694-BA5E-A7F135C6BE00}" dt="2019-05-03T05:54:51.329" v="801"/>
          <ac:spMkLst>
            <pc:docMk/>
            <pc:sldMk cId="654277563" sldId="584"/>
            <ac:spMk id="7" creationId="{48E0F59A-8194-4475-8E12-CAD2377E229D}"/>
          </ac:spMkLst>
        </pc:spChg>
        <pc:spChg chg="add del mod">
          <ac:chgData name="Marc Wouters" userId="07d782cfcdb8e1ab" providerId="LiveId" clId="{3B5DCD6F-058E-4694-BA5E-A7F135C6BE00}" dt="2019-05-03T05:55:29.870" v="803"/>
          <ac:spMkLst>
            <pc:docMk/>
            <pc:sldMk cId="654277563" sldId="584"/>
            <ac:spMk id="10" creationId="{D009C947-5D0D-4D0A-ABF6-A0216DB8935D}"/>
          </ac:spMkLst>
        </pc:spChg>
        <pc:picChg chg="add del mod">
          <ac:chgData name="Marc Wouters" userId="07d782cfcdb8e1ab" providerId="LiveId" clId="{3B5DCD6F-058E-4694-BA5E-A7F135C6BE00}" dt="2019-05-03T05:53:59.817" v="800" actId="478"/>
          <ac:picMkLst>
            <pc:docMk/>
            <pc:sldMk cId="654277563" sldId="584"/>
            <ac:picMk id="5" creationId="{8855B52E-CE1E-44DD-83B7-1B1931F0DA05}"/>
          </ac:picMkLst>
        </pc:picChg>
        <pc:picChg chg="add del mod">
          <ac:chgData name="Marc Wouters" userId="07d782cfcdb8e1ab" providerId="LiveId" clId="{3B5DCD6F-058E-4694-BA5E-A7F135C6BE00}" dt="2019-05-03T05:55:28.735" v="802" actId="478"/>
          <ac:picMkLst>
            <pc:docMk/>
            <pc:sldMk cId="654277563" sldId="584"/>
            <ac:picMk id="8" creationId="{3BC78D29-0891-40F3-AA91-E5D849C7851D}"/>
          </ac:picMkLst>
        </pc:picChg>
        <pc:picChg chg="add mod">
          <ac:chgData name="Marc Wouters" userId="07d782cfcdb8e1ab" providerId="LiveId" clId="{3B5DCD6F-058E-4694-BA5E-A7F135C6BE00}" dt="2019-05-03T05:55:29.870" v="803"/>
          <ac:picMkLst>
            <pc:docMk/>
            <pc:sldMk cId="654277563" sldId="584"/>
            <ac:picMk id="11" creationId="{FC4BF643-BDF0-42B1-A81A-582476DC2877}"/>
          </ac:picMkLst>
        </pc:picChg>
        <pc:picChg chg="del">
          <ac:chgData name="Marc Wouters" userId="07d782cfcdb8e1ab" providerId="LiveId" clId="{3B5DCD6F-058E-4694-BA5E-A7F135C6BE00}" dt="2019-05-03T05:53:30.499" v="798" actId="478"/>
          <ac:picMkLst>
            <pc:docMk/>
            <pc:sldMk cId="654277563" sldId="584"/>
            <ac:picMk id="1026" creationId="{7C5756BB-B987-43A9-AFBC-260681DCB599}"/>
          </ac:picMkLst>
        </pc:picChg>
      </pc:sldChg>
      <pc:sldChg chg="modSp add modTransition modNotesTx">
        <pc:chgData name="Marc Wouters" userId="07d782cfcdb8e1ab" providerId="LiveId" clId="{3B5DCD6F-058E-4694-BA5E-A7F135C6BE00}" dt="2019-05-05T13:01:45.273" v="4835"/>
        <pc:sldMkLst>
          <pc:docMk/>
          <pc:sldMk cId="967294425" sldId="585"/>
        </pc:sldMkLst>
        <pc:spChg chg="mod">
          <ac:chgData name="Marc Wouters" userId="07d782cfcdb8e1ab" providerId="LiveId" clId="{3B5DCD6F-058E-4694-BA5E-A7F135C6BE00}" dt="2019-05-03T08:57:30.382" v="1029" actId="20577"/>
          <ac:spMkLst>
            <pc:docMk/>
            <pc:sldMk cId="967294425" sldId="585"/>
            <ac:spMk id="2" creationId="{67A36C31-4155-4576-AF24-D245FA0CD986}"/>
          </ac:spMkLst>
        </pc:spChg>
        <pc:spChg chg="mod">
          <ac:chgData name="Marc Wouters" userId="07d782cfcdb8e1ab" providerId="LiveId" clId="{3B5DCD6F-058E-4694-BA5E-A7F135C6BE00}" dt="2019-05-03T09:36:16.728" v="1718" actId="20577"/>
          <ac:spMkLst>
            <pc:docMk/>
            <pc:sldMk cId="967294425" sldId="585"/>
            <ac:spMk id="3" creationId="{90282AAE-CD69-4E1B-9FFF-413808BED1D8}"/>
          </ac:spMkLst>
        </pc:spChg>
      </pc:sldChg>
      <pc:sldChg chg="modSp add ord modTransition">
        <pc:chgData name="Marc Wouters" userId="07d782cfcdb8e1ab" providerId="LiveId" clId="{3B5DCD6F-058E-4694-BA5E-A7F135C6BE00}" dt="2019-05-05T13:01:45.273" v="4835"/>
        <pc:sldMkLst>
          <pc:docMk/>
          <pc:sldMk cId="1284034" sldId="586"/>
        </pc:sldMkLst>
        <pc:spChg chg="mod">
          <ac:chgData name="Marc Wouters" userId="07d782cfcdb8e1ab" providerId="LiveId" clId="{3B5DCD6F-058E-4694-BA5E-A7F135C6BE00}" dt="2019-05-04T13:33:25.555" v="4127" actId="313"/>
          <ac:spMkLst>
            <pc:docMk/>
            <pc:sldMk cId="1284034" sldId="586"/>
            <ac:spMk id="2" creationId="{67A36C31-4155-4576-AF24-D245FA0CD986}"/>
          </ac:spMkLst>
        </pc:spChg>
        <pc:spChg chg="mod">
          <ac:chgData name="Marc Wouters" userId="07d782cfcdb8e1ab" providerId="LiveId" clId="{3B5DCD6F-058E-4694-BA5E-A7F135C6BE00}" dt="2019-05-03T09:37:31.999" v="1735" actId="20577"/>
          <ac:spMkLst>
            <pc:docMk/>
            <pc:sldMk cId="1284034" sldId="586"/>
            <ac:spMk id="3" creationId="{90282AAE-CD69-4E1B-9FFF-413808BED1D8}"/>
          </ac:spMkLst>
        </pc:spChg>
      </pc:sldChg>
      <pc:sldChg chg="modSp add modTransition">
        <pc:chgData name="Marc Wouters" userId="07d782cfcdb8e1ab" providerId="LiveId" clId="{3B5DCD6F-058E-4694-BA5E-A7F135C6BE00}" dt="2019-05-05T13:01:45.273" v="4835"/>
        <pc:sldMkLst>
          <pc:docMk/>
          <pc:sldMk cId="1004234282" sldId="587"/>
        </pc:sldMkLst>
        <pc:spChg chg="mod">
          <ac:chgData name="Marc Wouters" userId="07d782cfcdb8e1ab" providerId="LiveId" clId="{3B5DCD6F-058E-4694-BA5E-A7F135C6BE00}" dt="2019-05-03T09:27:56.247" v="1583" actId="20577"/>
          <ac:spMkLst>
            <pc:docMk/>
            <pc:sldMk cId="1004234282" sldId="587"/>
            <ac:spMk id="2" creationId="{67A36C31-4155-4576-AF24-D245FA0CD986}"/>
          </ac:spMkLst>
        </pc:spChg>
        <pc:spChg chg="mod">
          <ac:chgData name="Marc Wouters" userId="07d782cfcdb8e1ab" providerId="LiveId" clId="{3B5DCD6F-058E-4694-BA5E-A7F135C6BE00}" dt="2019-05-03T09:29:34.068" v="1608" actId="20577"/>
          <ac:spMkLst>
            <pc:docMk/>
            <pc:sldMk cId="1004234282" sldId="587"/>
            <ac:spMk id="3" creationId="{90282AAE-CD69-4E1B-9FFF-413808BED1D8}"/>
          </ac:spMkLst>
        </pc:spChg>
      </pc:sldChg>
      <pc:sldChg chg="modSp add ord modTransition setBg">
        <pc:chgData name="Marc Wouters" userId="07d782cfcdb8e1ab" providerId="LiveId" clId="{3B5DCD6F-058E-4694-BA5E-A7F135C6BE00}" dt="2019-05-05T13:01:45.273" v="4835"/>
        <pc:sldMkLst>
          <pc:docMk/>
          <pc:sldMk cId="1439262341" sldId="588"/>
        </pc:sldMkLst>
        <pc:spChg chg="mod">
          <ac:chgData name="Marc Wouters" userId="07d782cfcdb8e1ab" providerId="LiveId" clId="{3B5DCD6F-058E-4694-BA5E-A7F135C6BE00}" dt="2019-05-03T09:42:12.759" v="1909" actId="20577"/>
          <ac:spMkLst>
            <pc:docMk/>
            <pc:sldMk cId="1439262341" sldId="588"/>
            <ac:spMk id="3" creationId="{BAEDA64D-C1DB-47E6-83CB-CB06FB8C7B64}"/>
          </ac:spMkLst>
        </pc:spChg>
      </pc:sldChg>
      <pc:sldChg chg="modSp add ord modTransition">
        <pc:chgData name="Marc Wouters" userId="07d782cfcdb8e1ab" providerId="LiveId" clId="{3B5DCD6F-058E-4694-BA5E-A7F135C6BE00}" dt="2019-05-05T13:01:45.273" v="4835"/>
        <pc:sldMkLst>
          <pc:docMk/>
          <pc:sldMk cId="260034015" sldId="589"/>
        </pc:sldMkLst>
        <pc:spChg chg="mod">
          <ac:chgData name="Marc Wouters" userId="07d782cfcdb8e1ab" providerId="LiveId" clId="{3B5DCD6F-058E-4694-BA5E-A7F135C6BE00}" dt="2019-05-03T09:48:32.901" v="1938" actId="20577"/>
          <ac:spMkLst>
            <pc:docMk/>
            <pc:sldMk cId="260034015" sldId="589"/>
            <ac:spMk id="2" creationId="{A90821F6-5BA7-48CB-861C-CC02513A7259}"/>
          </ac:spMkLst>
        </pc:spChg>
        <pc:spChg chg="mod">
          <ac:chgData name="Marc Wouters" userId="07d782cfcdb8e1ab" providerId="LiveId" clId="{3B5DCD6F-058E-4694-BA5E-A7F135C6BE00}" dt="2019-05-03T09:51:41.262" v="2119" actId="20577"/>
          <ac:spMkLst>
            <pc:docMk/>
            <pc:sldMk cId="260034015" sldId="589"/>
            <ac:spMk id="3" creationId="{376979D7-7807-4153-86AD-1DF8A2772654}"/>
          </ac:spMkLst>
        </pc:spChg>
      </pc:sldChg>
      <pc:sldChg chg="modSp add ord modTransition">
        <pc:chgData name="Marc Wouters" userId="07d782cfcdb8e1ab" providerId="LiveId" clId="{3B5DCD6F-058E-4694-BA5E-A7F135C6BE00}" dt="2019-05-05T13:01:45.273" v="4835"/>
        <pc:sldMkLst>
          <pc:docMk/>
          <pc:sldMk cId="3502250756" sldId="590"/>
        </pc:sldMkLst>
        <pc:spChg chg="mod">
          <ac:chgData name="Marc Wouters" userId="07d782cfcdb8e1ab" providerId="LiveId" clId="{3B5DCD6F-058E-4694-BA5E-A7F135C6BE00}" dt="2019-05-04T20:45:58.076" v="4527" actId="20577"/>
          <ac:spMkLst>
            <pc:docMk/>
            <pc:sldMk cId="3502250756" sldId="590"/>
            <ac:spMk id="2" creationId="{EC152CA0-AD66-42FB-977D-CAC5FB5301FB}"/>
          </ac:spMkLst>
        </pc:spChg>
        <pc:spChg chg="mod">
          <ac:chgData name="Marc Wouters" userId="07d782cfcdb8e1ab" providerId="LiveId" clId="{3B5DCD6F-058E-4694-BA5E-A7F135C6BE00}" dt="2019-05-04T20:47:25.122" v="4666" actId="20577"/>
          <ac:spMkLst>
            <pc:docMk/>
            <pc:sldMk cId="3502250756" sldId="590"/>
            <ac:spMk id="3" creationId="{3A12CA8C-7AAD-472C-905E-84F9B95FF61F}"/>
          </ac:spMkLst>
        </pc:spChg>
      </pc:sldChg>
      <pc:sldChg chg="addSp delSp modSp add ord modTransition">
        <pc:chgData name="Marc Wouters" userId="07d782cfcdb8e1ab" providerId="LiveId" clId="{3B5DCD6F-058E-4694-BA5E-A7F135C6BE00}" dt="2019-05-05T13:01:45.273" v="4835"/>
        <pc:sldMkLst>
          <pc:docMk/>
          <pc:sldMk cId="4049977880" sldId="591"/>
        </pc:sldMkLst>
        <pc:spChg chg="mod">
          <ac:chgData name="Marc Wouters" userId="07d782cfcdb8e1ab" providerId="LiveId" clId="{3B5DCD6F-058E-4694-BA5E-A7F135C6BE00}" dt="2019-05-05T12:21:02.031" v="4776" actId="790"/>
          <ac:spMkLst>
            <pc:docMk/>
            <pc:sldMk cId="4049977880" sldId="591"/>
            <ac:spMk id="2" creationId="{EC152CA0-AD66-42FB-977D-CAC5FB5301FB}"/>
          </ac:spMkLst>
        </pc:spChg>
        <pc:spChg chg="del">
          <ac:chgData name="Marc Wouters" userId="07d782cfcdb8e1ab" providerId="LiveId" clId="{3B5DCD6F-058E-4694-BA5E-A7F135C6BE00}" dt="2019-05-05T12:21:20.298" v="4777" actId="931"/>
          <ac:spMkLst>
            <pc:docMk/>
            <pc:sldMk cId="4049977880" sldId="591"/>
            <ac:spMk id="3" creationId="{3A12CA8C-7AAD-472C-905E-84F9B95FF61F}"/>
          </ac:spMkLst>
        </pc:spChg>
        <pc:picChg chg="add mod">
          <ac:chgData name="Marc Wouters" userId="07d782cfcdb8e1ab" providerId="LiveId" clId="{3B5DCD6F-058E-4694-BA5E-A7F135C6BE00}" dt="2019-05-05T12:21:20.298" v="4777" actId="931"/>
          <ac:picMkLst>
            <pc:docMk/>
            <pc:sldMk cId="4049977880" sldId="591"/>
            <ac:picMk id="5" creationId="{1BCE1B6C-E380-4365-97A4-6A6601FCA25B}"/>
          </ac:picMkLst>
        </pc:picChg>
      </pc:sldChg>
      <pc:sldChg chg="modSp add del">
        <pc:chgData name="Marc Wouters" userId="07d782cfcdb8e1ab" providerId="LiveId" clId="{3B5DCD6F-058E-4694-BA5E-A7F135C6BE00}" dt="2019-05-05T12:21:26.461" v="4778" actId="2696"/>
        <pc:sldMkLst>
          <pc:docMk/>
          <pc:sldMk cId="2916355931" sldId="592"/>
        </pc:sldMkLst>
        <pc:spChg chg="mod">
          <ac:chgData name="Marc Wouters" userId="07d782cfcdb8e1ab" providerId="LiveId" clId="{3B5DCD6F-058E-4694-BA5E-A7F135C6BE00}" dt="2019-05-03T10:03:14.997" v="2213" actId="20577"/>
          <ac:spMkLst>
            <pc:docMk/>
            <pc:sldMk cId="2916355931" sldId="592"/>
            <ac:spMk id="2" creationId="{EC152CA0-AD66-42FB-977D-CAC5FB5301FB}"/>
          </ac:spMkLst>
        </pc:spChg>
      </pc:sldChg>
      <pc:sldChg chg="modSp add ord modTransition">
        <pc:chgData name="Marc Wouters" userId="07d782cfcdb8e1ab" providerId="LiveId" clId="{3B5DCD6F-058E-4694-BA5E-A7F135C6BE00}" dt="2019-05-05T13:01:45.273" v="4835"/>
        <pc:sldMkLst>
          <pc:docMk/>
          <pc:sldMk cId="1269425203" sldId="593"/>
        </pc:sldMkLst>
        <pc:spChg chg="mod">
          <ac:chgData name="Marc Wouters" userId="07d782cfcdb8e1ab" providerId="LiveId" clId="{3B5DCD6F-058E-4694-BA5E-A7F135C6BE00}" dt="2019-05-03T10:05:22.555" v="2244" actId="20577"/>
          <ac:spMkLst>
            <pc:docMk/>
            <pc:sldMk cId="1269425203" sldId="593"/>
            <ac:spMk id="2" creationId="{BC597F64-926F-4377-B351-F8E16B6AB876}"/>
          </ac:spMkLst>
        </pc:spChg>
        <pc:spChg chg="mod">
          <ac:chgData name="Marc Wouters" userId="07d782cfcdb8e1ab" providerId="LiveId" clId="{3B5DCD6F-058E-4694-BA5E-A7F135C6BE00}" dt="2019-05-03T10:28:07.560" v="2365" actId="20577"/>
          <ac:spMkLst>
            <pc:docMk/>
            <pc:sldMk cId="1269425203" sldId="593"/>
            <ac:spMk id="3" creationId="{F3BB0996-F42F-4110-BE19-90506D4AFE89}"/>
          </ac:spMkLst>
        </pc:spChg>
      </pc:sldChg>
      <pc:sldChg chg="addSp delSp modSp add modTransition setBg modNotesTx">
        <pc:chgData name="Marc Wouters" userId="07d782cfcdb8e1ab" providerId="LiveId" clId="{3B5DCD6F-058E-4694-BA5E-A7F135C6BE00}" dt="2019-05-05T13:01:45.273" v="4835"/>
        <pc:sldMkLst>
          <pc:docMk/>
          <pc:sldMk cId="873812296" sldId="594"/>
        </pc:sldMkLst>
        <pc:spChg chg="del">
          <ac:chgData name="Marc Wouters" userId="07d782cfcdb8e1ab" providerId="LiveId" clId="{3B5DCD6F-058E-4694-BA5E-A7F135C6BE00}" dt="2019-05-03T11:04:15.273" v="2881" actId="478"/>
          <ac:spMkLst>
            <pc:docMk/>
            <pc:sldMk cId="873812296" sldId="594"/>
            <ac:spMk id="2" creationId="{A90821F6-5BA7-48CB-861C-CC02513A7259}"/>
          </ac:spMkLst>
        </pc:spChg>
        <pc:spChg chg="mod">
          <ac:chgData name="Marc Wouters" userId="07d782cfcdb8e1ab" providerId="LiveId" clId="{3B5DCD6F-058E-4694-BA5E-A7F135C6BE00}" dt="2019-05-03T10:40:15.982" v="2433" actId="20577"/>
          <ac:spMkLst>
            <pc:docMk/>
            <pc:sldMk cId="873812296" sldId="594"/>
            <ac:spMk id="3" creationId="{376979D7-7807-4153-86AD-1DF8A2772654}"/>
          </ac:spMkLst>
        </pc:spChg>
        <pc:spChg chg="add del mod">
          <ac:chgData name="Marc Wouters" userId="07d782cfcdb8e1ab" providerId="LiveId" clId="{3B5DCD6F-058E-4694-BA5E-A7F135C6BE00}" dt="2019-05-03T10:58:11.445" v="2875"/>
          <ac:spMkLst>
            <pc:docMk/>
            <pc:sldMk cId="873812296" sldId="594"/>
            <ac:spMk id="6" creationId="{44C087A2-0902-433B-9A08-D59AF9BE9C1D}"/>
          </ac:spMkLst>
        </pc:spChg>
        <pc:spChg chg="add del mod">
          <ac:chgData name="Marc Wouters" userId="07d782cfcdb8e1ab" providerId="LiveId" clId="{3B5DCD6F-058E-4694-BA5E-A7F135C6BE00}" dt="2019-05-03T11:04:19.245" v="2883" actId="478"/>
          <ac:spMkLst>
            <pc:docMk/>
            <pc:sldMk cId="873812296" sldId="594"/>
            <ac:spMk id="7" creationId="{F22AAD2A-A408-4705-8D8A-214B9F35E215}"/>
          </ac:spMkLst>
        </pc:spChg>
        <pc:spChg chg="add del mod">
          <ac:chgData name="Marc Wouters" userId="07d782cfcdb8e1ab" providerId="LiveId" clId="{3B5DCD6F-058E-4694-BA5E-A7F135C6BE00}" dt="2019-05-03T11:04:17.436" v="2882" actId="478"/>
          <ac:spMkLst>
            <pc:docMk/>
            <pc:sldMk cId="873812296" sldId="594"/>
            <ac:spMk id="9" creationId="{91D29533-C16E-437B-8BE7-EC88252F5E48}"/>
          </ac:spMkLst>
        </pc:spChg>
        <pc:graphicFrameChg chg="del mod modGraphic">
          <ac:chgData name="Marc Wouters" userId="07d782cfcdb8e1ab" providerId="LiveId" clId="{3B5DCD6F-058E-4694-BA5E-A7F135C6BE00}" dt="2019-05-03T10:55:16.816" v="2874"/>
          <ac:graphicFrameMkLst>
            <pc:docMk/>
            <pc:sldMk cId="873812296" sldId="594"/>
            <ac:graphicFrameMk id="4" creationId="{E8F7E636-1C0F-4C38-8037-38ED96F22B81}"/>
          </ac:graphicFrameMkLst>
        </pc:graphicFrameChg>
        <pc:picChg chg="del">
          <ac:chgData name="Marc Wouters" userId="07d782cfcdb8e1ab" providerId="LiveId" clId="{3B5DCD6F-058E-4694-BA5E-A7F135C6BE00}" dt="2019-05-03T10:42:37.064" v="2480"/>
          <ac:picMkLst>
            <pc:docMk/>
            <pc:sldMk cId="873812296" sldId="594"/>
            <ac:picMk id="5" creationId="{76175AED-014A-4B85-9DC7-E899616C9734}"/>
          </ac:picMkLst>
        </pc:picChg>
        <pc:picChg chg="add del">
          <ac:chgData name="Marc Wouters" userId="07d782cfcdb8e1ab" providerId="LiveId" clId="{3B5DCD6F-058E-4694-BA5E-A7F135C6BE00}" dt="2019-05-03T11:03:51.941" v="2876" actId="478"/>
          <ac:picMkLst>
            <pc:docMk/>
            <pc:sldMk cId="873812296" sldId="594"/>
            <ac:picMk id="2050" creationId="{C915A766-5CBF-4E85-B5A6-48DF2D160F52}"/>
          </ac:picMkLst>
        </pc:picChg>
      </pc:sldChg>
      <pc:sldChg chg="modSp add modTransition">
        <pc:chgData name="Marc Wouters" userId="07d782cfcdb8e1ab" providerId="LiveId" clId="{3B5DCD6F-058E-4694-BA5E-A7F135C6BE00}" dt="2019-05-05T13:01:45.273" v="4835"/>
        <pc:sldMkLst>
          <pc:docMk/>
          <pc:sldMk cId="52908654" sldId="595"/>
        </pc:sldMkLst>
        <pc:spChg chg="mod">
          <ac:chgData name="Marc Wouters" userId="07d782cfcdb8e1ab" providerId="LiveId" clId="{3B5DCD6F-058E-4694-BA5E-A7F135C6BE00}" dt="2019-05-03T10:45:54.178" v="2531" actId="20577"/>
          <ac:spMkLst>
            <pc:docMk/>
            <pc:sldMk cId="52908654" sldId="595"/>
            <ac:spMk id="2" creationId="{A90821F6-5BA7-48CB-861C-CC02513A7259}"/>
          </ac:spMkLst>
        </pc:spChg>
        <pc:spChg chg="mod">
          <ac:chgData name="Marc Wouters" userId="07d782cfcdb8e1ab" providerId="LiveId" clId="{3B5DCD6F-058E-4694-BA5E-A7F135C6BE00}" dt="2019-05-03T11:08:26.729" v="2888" actId="6549"/>
          <ac:spMkLst>
            <pc:docMk/>
            <pc:sldMk cId="52908654" sldId="595"/>
            <ac:spMk id="3" creationId="{376979D7-7807-4153-86AD-1DF8A2772654}"/>
          </ac:spMkLst>
        </pc:spChg>
      </pc:sldChg>
      <pc:sldChg chg="modSp add modTransition">
        <pc:chgData name="Marc Wouters" userId="07d782cfcdb8e1ab" providerId="LiveId" clId="{3B5DCD6F-058E-4694-BA5E-A7F135C6BE00}" dt="2019-05-05T13:01:45.273" v="4835"/>
        <pc:sldMkLst>
          <pc:docMk/>
          <pc:sldMk cId="1676871378" sldId="596"/>
        </pc:sldMkLst>
        <pc:spChg chg="mod">
          <ac:chgData name="Marc Wouters" userId="07d782cfcdb8e1ab" providerId="LiveId" clId="{3B5DCD6F-058E-4694-BA5E-A7F135C6BE00}" dt="2019-05-03T11:34:04.749" v="2904" actId="20577"/>
          <ac:spMkLst>
            <pc:docMk/>
            <pc:sldMk cId="1676871378" sldId="596"/>
            <ac:spMk id="2" creationId="{F513D515-2DBF-4D47-9155-EAC07E6D0DC1}"/>
          </ac:spMkLst>
        </pc:spChg>
        <pc:spChg chg="mod">
          <ac:chgData name="Marc Wouters" userId="07d782cfcdb8e1ab" providerId="LiveId" clId="{3B5DCD6F-058E-4694-BA5E-A7F135C6BE00}" dt="2019-05-03T11:48:02.391" v="3145" actId="20577"/>
          <ac:spMkLst>
            <pc:docMk/>
            <pc:sldMk cId="1676871378" sldId="596"/>
            <ac:spMk id="3" creationId="{0FD11DD3-C44A-4286-B24D-387B5B7E6FB7}"/>
          </ac:spMkLst>
        </pc:spChg>
      </pc:sldChg>
      <pc:sldChg chg="addSp delSp modSp add mod modTransition">
        <pc:chgData name="Marc Wouters" userId="07d782cfcdb8e1ab" providerId="LiveId" clId="{3B5DCD6F-058E-4694-BA5E-A7F135C6BE00}" dt="2019-05-05T13:01:45.273" v="4835"/>
        <pc:sldMkLst>
          <pc:docMk/>
          <pc:sldMk cId="578581697" sldId="597"/>
        </pc:sldMkLst>
        <pc:spChg chg="add del mod">
          <ac:chgData name="Marc Wouters" userId="07d782cfcdb8e1ab" providerId="LiveId" clId="{3B5DCD6F-058E-4694-BA5E-A7F135C6BE00}" dt="2019-05-04T13:17:39.688" v="4117"/>
          <ac:spMkLst>
            <pc:docMk/>
            <pc:sldMk cId="578581697" sldId="597"/>
            <ac:spMk id="3" creationId="{3A12CA8C-7AAD-472C-905E-84F9B95FF61F}"/>
          </ac:spMkLst>
        </pc:spChg>
        <pc:spChg chg="add del mod">
          <ac:chgData name="Marc Wouters" userId="07d782cfcdb8e1ab" providerId="LiveId" clId="{3B5DCD6F-058E-4694-BA5E-A7F135C6BE00}" dt="2019-05-04T13:11:59.052" v="4112" actId="478"/>
          <ac:spMkLst>
            <pc:docMk/>
            <pc:sldMk cId="578581697" sldId="597"/>
            <ac:spMk id="6" creationId="{6535B131-8CAA-4D05-A64D-39954DD6DA48}"/>
          </ac:spMkLst>
        </pc:spChg>
        <pc:graphicFrameChg chg="add mod">
          <ac:chgData name="Marc Wouters" userId="07d782cfcdb8e1ab" providerId="LiveId" clId="{3B5DCD6F-058E-4694-BA5E-A7F135C6BE00}" dt="2019-05-04T13:17:39.688" v="4117"/>
          <ac:graphicFrameMkLst>
            <pc:docMk/>
            <pc:sldMk cId="578581697" sldId="597"/>
            <ac:graphicFrameMk id="7" creationId="{56F54268-F2AB-4F10-A817-B12FD258F370}"/>
          </ac:graphicFrameMkLst>
        </pc:graphicFrameChg>
        <pc:picChg chg="del mod ord">
          <ac:chgData name="Marc Wouters" userId="07d782cfcdb8e1ab" providerId="LiveId" clId="{3B5DCD6F-058E-4694-BA5E-A7F135C6BE00}" dt="2019-05-04T13:12:00.546" v="4113" actId="478"/>
          <ac:picMkLst>
            <pc:docMk/>
            <pc:sldMk cId="578581697" sldId="597"/>
            <ac:picMk id="4" creationId="{6C59557A-DF66-44A5-98C8-E9212546803A}"/>
          </ac:picMkLst>
        </pc:picChg>
      </pc:sldChg>
      <pc:sldChg chg="addSp delSp modSp add modTransition">
        <pc:chgData name="Marc Wouters" userId="07d782cfcdb8e1ab" providerId="LiveId" clId="{3B5DCD6F-058E-4694-BA5E-A7F135C6BE00}" dt="2019-05-05T13:01:45.273" v="4835"/>
        <pc:sldMkLst>
          <pc:docMk/>
          <pc:sldMk cId="1068930059" sldId="598"/>
        </pc:sldMkLst>
        <pc:spChg chg="add mod">
          <ac:chgData name="Marc Wouters" userId="07d782cfcdb8e1ab" providerId="LiveId" clId="{3B5DCD6F-058E-4694-BA5E-A7F135C6BE00}" dt="2019-05-04T13:18:22.205" v="4120" actId="478"/>
          <ac:spMkLst>
            <pc:docMk/>
            <pc:sldMk cId="1068930059" sldId="598"/>
            <ac:spMk id="4" creationId="{9ED66D3E-958E-41A2-AD90-4DC8EDCCE32A}"/>
          </ac:spMkLst>
        </pc:spChg>
        <pc:picChg chg="del">
          <ac:chgData name="Marc Wouters" userId="07d782cfcdb8e1ab" providerId="LiveId" clId="{3B5DCD6F-058E-4694-BA5E-A7F135C6BE00}" dt="2019-05-04T13:18:22.205" v="4120" actId="478"/>
          <ac:picMkLst>
            <pc:docMk/>
            <pc:sldMk cId="1068930059" sldId="598"/>
            <ac:picMk id="8" creationId="{5B981E36-E15D-400B-9BD0-A563100E496A}"/>
          </ac:picMkLst>
        </pc:picChg>
      </pc:sldChg>
      <pc:sldChg chg="addSp delSp modSp add modTransition">
        <pc:chgData name="Marc Wouters" userId="07d782cfcdb8e1ab" providerId="LiveId" clId="{3B5DCD6F-058E-4694-BA5E-A7F135C6BE00}" dt="2019-05-05T13:01:45.273" v="4835"/>
        <pc:sldMkLst>
          <pc:docMk/>
          <pc:sldMk cId="3768155754" sldId="599"/>
        </pc:sldMkLst>
        <pc:spChg chg="add mod">
          <ac:chgData name="Marc Wouters" userId="07d782cfcdb8e1ab" providerId="LiveId" clId="{3B5DCD6F-058E-4694-BA5E-A7F135C6BE00}" dt="2019-05-04T13:18:36.364" v="4121" actId="478"/>
          <ac:spMkLst>
            <pc:docMk/>
            <pc:sldMk cId="3768155754" sldId="599"/>
            <ac:spMk id="4" creationId="{7F74F84D-C70F-4951-80EA-2B7BE3834EEF}"/>
          </ac:spMkLst>
        </pc:spChg>
        <pc:picChg chg="del">
          <ac:chgData name="Marc Wouters" userId="07d782cfcdb8e1ab" providerId="LiveId" clId="{3B5DCD6F-058E-4694-BA5E-A7F135C6BE00}" dt="2019-05-04T13:18:36.364" v="4121" actId="478"/>
          <ac:picMkLst>
            <pc:docMk/>
            <pc:sldMk cId="3768155754" sldId="599"/>
            <ac:picMk id="8" creationId="{5B981E36-E15D-400B-9BD0-A563100E496A}"/>
          </ac:picMkLst>
        </pc:picChg>
      </pc:sldChg>
      <pc:sldChg chg="add ord modTransition">
        <pc:chgData name="Marc Wouters" userId="07d782cfcdb8e1ab" providerId="LiveId" clId="{3B5DCD6F-058E-4694-BA5E-A7F135C6BE00}" dt="2019-05-05T13:01:45.273" v="4835"/>
        <pc:sldMkLst>
          <pc:docMk/>
          <pc:sldMk cId="2668770242" sldId="600"/>
        </pc:sldMkLst>
      </pc:sldChg>
      <pc:sldChg chg="addSp delSp modSp add del modNotesTx">
        <pc:chgData name="Marc Wouters" userId="07d782cfcdb8e1ab" providerId="LiveId" clId="{3B5DCD6F-058E-4694-BA5E-A7F135C6BE00}" dt="2019-05-05T12:05:46.139" v="4690" actId="2696"/>
        <pc:sldMkLst>
          <pc:docMk/>
          <pc:sldMk cId="4020047070" sldId="601"/>
        </pc:sldMkLst>
        <pc:spChg chg="mod">
          <ac:chgData name="Marc Wouters" userId="07d782cfcdb8e1ab" providerId="LiveId" clId="{3B5DCD6F-058E-4694-BA5E-A7F135C6BE00}" dt="2019-05-05T12:05:11.028" v="4686" actId="20577"/>
          <ac:spMkLst>
            <pc:docMk/>
            <pc:sldMk cId="4020047070" sldId="601"/>
            <ac:spMk id="12" creationId="{712B5231-CD64-49D4-AFBB-7611021C301D}"/>
          </ac:spMkLst>
        </pc:spChg>
        <pc:picChg chg="add del mod">
          <ac:chgData name="Marc Wouters" userId="07d782cfcdb8e1ab" providerId="LiveId" clId="{3B5DCD6F-058E-4694-BA5E-A7F135C6BE00}" dt="2019-05-05T12:05:31.988" v="4688" actId="931"/>
          <ac:picMkLst>
            <pc:docMk/>
            <pc:sldMk cId="4020047070" sldId="601"/>
            <ac:picMk id="4" creationId="{94C7618D-8D2A-4DA8-BACC-90E5EE4AC3D5}"/>
          </ac:picMkLst>
        </pc:picChg>
      </pc:sldChg>
      <pc:sldChg chg="addSp delSp modSp add modTransition modNotesTx">
        <pc:chgData name="Marc Wouters" userId="07d782cfcdb8e1ab" providerId="LiveId" clId="{3B5DCD6F-058E-4694-BA5E-A7F135C6BE00}" dt="2019-05-05T13:01:45.273" v="4835"/>
        <pc:sldMkLst>
          <pc:docMk/>
          <pc:sldMk cId="100670514" sldId="602"/>
        </pc:sldMkLst>
        <pc:spChg chg="mod">
          <ac:chgData name="Marc Wouters" userId="07d782cfcdb8e1ab" providerId="LiveId" clId="{3B5DCD6F-058E-4694-BA5E-A7F135C6BE00}" dt="2019-05-05T12:05:51.755" v="4708" actId="20577"/>
          <ac:spMkLst>
            <pc:docMk/>
            <pc:sldMk cId="100670514" sldId="602"/>
            <ac:spMk id="2" creationId="{EE1165E6-3C03-4448-AEC0-481112F4B64D}"/>
          </ac:spMkLst>
        </pc:spChg>
        <pc:spChg chg="del">
          <ac:chgData name="Marc Wouters" userId="07d782cfcdb8e1ab" providerId="LiveId" clId="{3B5DCD6F-058E-4694-BA5E-A7F135C6BE00}" dt="2019-05-05T12:06:02.954" v="4709" actId="931"/>
          <ac:spMkLst>
            <pc:docMk/>
            <pc:sldMk cId="100670514" sldId="602"/>
            <ac:spMk id="3" creationId="{7E206A1B-3CD3-4376-BC33-52E17280FA55}"/>
          </ac:spMkLst>
        </pc:spChg>
        <pc:picChg chg="add mod">
          <ac:chgData name="Marc Wouters" userId="07d782cfcdb8e1ab" providerId="LiveId" clId="{3B5DCD6F-058E-4694-BA5E-A7F135C6BE00}" dt="2019-05-05T12:06:02.954" v="4709" actId="931"/>
          <ac:picMkLst>
            <pc:docMk/>
            <pc:sldMk cId="100670514" sldId="602"/>
            <ac:picMk id="5" creationId="{FCF51914-44C7-40CE-BCF7-B136426275FB}"/>
          </ac:picMkLst>
        </pc:picChg>
      </pc:sldChg>
      <pc:sldMasterChg chg="modTransition modSldLayout">
        <pc:chgData name="Marc Wouters" userId="07d782cfcdb8e1ab" providerId="LiveId" clId="{3B5DCD6F-058E-4694-BA5E-A7F135C6BE00}" dt="2019-05-05T13:01:45.273" v="4835"/>
        <pc:sldMasterMkLst>
          <pc:docMk/>
          <pc:sldMasterMk cId="2125820808" sldId="2147483648"/>
        </pc:sldMasterMkLst>
        <pc:sldLayoutChg chg="modTransition">
          <pc:chgData name="Marc Wouters" userId="07d782cfcdb8e1ab" providerId="LiveId" clId="{3B5DCD6F-058E-4694-BA5E-A7F135C6BE00}" dt="2019-05-05T13:01:45.273" v="4835"/>
          <pc:sldLayoutMkLst>
            <pc:docMk/>
            <pc:sldMasterMk cId="2125820808" sldId="2147483648"/>
            <pc:sldLayoutMk cId="2404358850" sldId="2147483677"/>
          </pc:sldLayoutMkLst>
        </pc:sldLayoutChg>
        <pc:sldLayoutChg chg="modTransition">
          <pc:chgData name="Marc Wouters" userId="07d782cfcdb8e1ab" providerId="LiveId" clId="{3B5DCD6F-058E-4694-BA5E-A7F135C6BE00}" dt="2019-05-05T13:01:45.273" v="4835"/>
          <pc:sldLayoutMkLst>
            <pc:docMk/>
            <pc:sldMasterMk cId="2125820808" sldId="2147483648"/>
            <pc:sldLayoutMk cId="0" sldId="2147483683"/>
          </pc:sldLayoutMkLst>
        </pc:sldLayoutChg>
        <pc:sldLayoutChg chg="modTransition">
          <pc:chgData name="Marc Wouters" userId="07d782cfcdb8e1ab" providerId="LiveId" clId="{3B5DCD6F-058E-4694-BA5E-A7F135C6BE00}" dt="2019-05-05T13:01:45.273" v="4835"/>
          <pc:sldLayoutMkLst>
            <pc:docMk/>
            <pc:sldMasterMk cId="2125820808" sldId="2147483648"/>
            <pc:sldLayoutMk cId="0" sldId="2147483686"/>
          </pc:sldLayoutMkLst>
        </pc:sldLayoutChg>
        <pc:sldLayoutChg chg="modTransition">
          <pc:chgData name="Marc Wouters" userId="07d782cfcdb8e1ab" providerId="LiveId" clId="{3B5DCD6F-058E-4694-BA5E-A7F135C6BE00}" dt="2019-05-05T13:01:45.273" v="4835"/>
          <pc:sldLayoutMkLst>
            <pc:docMk/>
            <pc:sldMasterMk cId="2125820808" sldId="2147483648"/>
            <pc:sldLayoutMk cId="2264890551" sldId="2147483707"/>
          </pc:sldLayoutMkLst>
        </pc:sldLayoutChg>
      </pc:sldMasterChg>
      <pc:sldMasterChg chg="modTransition modSldLayout">
        <pc:chgData name="Marc Wouters" userId="07d782cfcdb8e1ab" providerId="LiveId" clId="{3B5DCD6F-058E-4694-BA5E-A7F135C6BE00}" dt="2019-05-05T13:01:45.273" v="4835"/>
        <pc:sldMasterMkLst>
          <pc:docMk/>
          <pc:sldMasterMk cId="2125820808" sldId="2147483659"/>
        </pc:sldMasterMkLst>
        <pc:sldLayoutChg chg="modTransition">
          <pc:chgData name="Marc Wouters" userId="07d782cfcdb8e1ab" providerId="LiveId" clId="{3B5DCD6F-058E-4694-BA5E-A7F135C6BE00}" dt="2019-05-05T13:01:45.273" v="4835"/>
          <pc:sldLayoutMkLst>
            <pc:docMk/>
            <pc:sldMasterMk cId="2125820808" sldId="2147483659"/>
            <pc:sldLayoutMk cId="1646811853" sldId="2147483661"/>
          </pc:sldLayoutMkLst>
        </pc:sldLayoutChg>
      </pc:sldMasterChg>
      <pc:sldMasterChg chg="modTransition modSldLayout">
        <pc:chgData name="Marc Wouters" userId="07d782cfcdb8e1ab" providerId="LiveId" clId="{3B5DCD6F-058E-4694-BA5E-A7F135C6BE00}" dt="2019-05-05T13:01:45.273" v="4835"/>
        <pc:sldMasterMkLst>
          <pc:docMk/>
          <pc:sldMasterMk cId="3165050438" sldId="2147483720"/>
        </pc:sldMasterMkLst>
        <pc:sldLayoutChg chg="modTransition">
          <pc:chgData name="Marc Wouters" userId="07d782cfcdb8e1ab" providerId="LiveId" clId="{3B5DCD6F-058E-4694-BA5E-A7F135C6BE00}" dt="2019-05-05T13:01:45.273" v="4835"/>
          <pc:sldLayoutMkLst>
            <pc:docMk/>
            <pc:sldMasterMk cId="3165050438" sldId="2147483720"/>
            <pc:sldLayoutMk cId="4058522817" sldId="2147483721"/>
          </pc:sldLayoutMkLst>
        </pc:sldLayoutChg>
      </pc:sldMasterChg>
    </pc:docChg>
  </pc:docChgLst>
  <pc:docChgLst>
    <pc:chgData name="Marc Wouters" userId="07d782cfcdb8e1ab" providerId="LiveId" clId="{30D788CC-A4C2-46D8-BD34-F75AF6235706}"/>
    <pc:docChg chg="undo redo custSel addSld delSld modSld sldOrd delMainMaster modMainMaster">
      <pc:chgData name="Marc Wouters" userId="07d782cfcdb8e1ab" providerId="LiveId" clId="{30D788CC-A4C2-46D8-BD34-F75AF6235706}" dt="2019-04-28T19:11:17.026" v="1472"/>
      <pc:docMkLst>
        <pc:docMk/>
      </pc:docMkLst>
      <pc:sldChg chg="addSp modSp add">
        <pc:chgData name="Marc Wouters" userId="07d782cfcdb8e1ab" providerId="LiveId" clId="{30D788CC-A4C2-46D8-BD34-F75AF6235706}" dt="2019-04-26T19:23:43.879" v="434" actId="1076"/>
        <pc:sldMkLst>
          <pc:docMk/>
          <pc:sldMk cId="4023817933" sldId="545"/>
        </pc:sldMkLst>
        <pc:spChg chg="add">
          <ac:chgData name="Marc Wouters" userId="07d782cfcdb8e1ab" providerId="LiveId" clId="{30D788CC-A4C2-46D8-BD34-F75AF6235706}" dt="2019-04-26T19:16:36.625" v="372"/>
          <ac:spMkLst>
            <pc:docMk/>
            <pc:sldMk cId="4023817933" sldId="545"/>
            <ac:spMk id="3" creationId="{045D054E-778F-485A-A394-943F142FE0FF}"/>
          </ac:spMkLst>
        </pc:spChg>
        <pc:picChg chg="add mod modCrop">
          <ac:chgData name="Marc Wouters" userId="07d782cfcdb8e1ab" providerId="LiveId" clId="{30D788CC-A4C2-46D8-BD34-F75AF6235706}" dt="2019-04-26T19:17:54.338" v="396" actId="732"/>
          <ac:picMkLst>
            <pc:docMk/>
            <pc:sldMk cId="4023817933" sldId="545"/>
            <ac:picMk id="2" creationId="{68708770-0EDD-4EE2-AE7E-CDECF902BA32}"/>
          </ac:picMkLst>
        </pc:picChg>
        <pc:picChg chg="add mod modCrop">
          <ac:chgData name="Marc Wouters" userId="07d782cfcdb8e1ab" providerId="LiveId" clId="{30D788CC-A4C2-46D8-BD34-F75AF6235706}" dt="2019-04-26T19:23:43.879" v="434" actId="1076"/>
          <ac:picMkLst>
            <pc:docMk/>
            <pc:sldMk cId="4023817933" sldId="545"/>
            <ac:picMk id="4" creationId="{108F41A3-6FEF-41EC-866F-1901269103D6}"/>
          </ac:picMkLst>
        </pc:picChg>
        <pc:picChg chg="add mod modCrop">
          <ac:chgData name="Marc Wouters" userId="07d782cfcdb8e1ab" providerId="LiveId" clId="{30D788CC-A4C2-46D8-BD34-F75AF6235706}" dt="2019-04-26T19:23:09.709" v="432" actId="1076"/>
          <ac:picMkLst>
            <pc:docMk/>
            <pc:sldMk cId="4023817933" sldId="545"/>
            <ac:picMk id="6" creationId="{7445D7A1-7BCF-4856-9A9F-ACDB34B89959}"/>
          </ac:picMkLst>
        </pc:picChg>
      </pc:sldChg>
      <pc:sldChg chg="addSp delSp modSp add">
        <pc:chgData name="Marc Wouters" userId="07d782cfcdb8e1ab" providerId="LiveId" clId="{30D788CC-A4C2-46D8-BD34-F75AF6235706}" dt="2019-04-27T10:44:05.165" v="942" actId="20577"/>
        <pc:sldMkLst>
          <pc:docMk/>
          <pc:sldMk cId="4234748164" sldId="546"/>
        </pc:sldMkLst>
        <pc:spChg chg="add del mod">
          <ac:chgData name="Marc Wouters" userId="07d782cfcdb8e1ab" providerId="LiveId" clId="{30D788CC-A4C2-46D8-BD34-F75AF6235706}" dt="2019-04-27T10:03:44.989" v="534" actId="20577"/>
          <ac:spMkLst>
            <pc:docMk/>
            <pc:sldMk cId="4234748164" sldId="546"/>
            <ac:spMk id="2" creationId="{991F1335-9BB8-48C9-A85C-502AB1B29B44}"/>
          </ac:spMkLst>
        </pc:spChg>
        <pc:spChg chg="add del mod">
          <ac:chgData name="Marc Wouters" userId="07d782cfcdb8e1ab" providerId="LiveId" clId="{30D788CC-A4C2-46D8-BD34-F75AF6235706}" dt="2019-04-27T10:44:05.165" v="942" actId="20577"/>
          <ac:spMkLst>
            <pc:docMk/>
            <pc:sldMk cId="4234748164" sldId="546"/>
            <ac:spMk id="3" creationId="{23B5DF6E-EC3E-45A5-A285-845991B334D9}"/>
          </ac:spMkLst>
        </pc:spChg>
        <pc:spChg chg="add del mod">
          <ac:chgData name="Marc Wouters" userId="07d782cfcdb8e1ab" providerId="LiveId" clId="{30D788CC-A4C2-46D8-BD34-F75AF6235706}" dt="2019-04-27T10:03:42.941" v="533" actId="478"/>
          <ac:spMkLst>
            <pc:docMk/>
            <pc:sldMk cId="4234748164" sldId="546"/>
            <ac:spMk id="5" creationId="{94F22F4A-4E22-476B-9C8C-E8226F2E84EE}"/>
          </ac:spMkLst>
        </pc:spChg>
        <pc:spChg chg="add del mod">
          <ac:chgData name="Marc Wouters" userId="07d782cfcdb8e1ab" providerId="LiveId" clId="{30D788CC-A4C2-46D8-BD34-F75AF6235706}" dt="2019-04-27T10:04:24.887" v="540"/>
          <ac:spMkLst>
            <pc:docMk/>
            <pc:sldMk cId="4234748164" sldId="546"/>
            <ac:spMk id="6" creationId="{9641595A-0558-4D66-BEB2-0B487FA7933C}"/>
          </ac:spMkLst>
        </pc:spChg>
        <pc:spChg chg="add mod">
          <ac:chgData name="Marc Wouters" userId="07d782cfcdb8e1ab" providerId="LiveId" clId="{30D788CC-A4C2-46D8-BD34-F75AF6235706}" dt="2019-04-27T10:05:05.662" v="554" actId="1076"/>
          <ac:spMkLst>
            <pc:docMk/>
            <pc:sldMk cId="4234748164" sldId="546"/>
            <ac:spMk id="7" creationId="{DE28E26F-02CF-49F7-9235-1D05F2A4C112}"/>
          </ac:spMkLst>
        </pc:spChg>
      </pc:sldChg>
      <pc:sldChg chg="addSp delSp modSp add">
        <pc:chgData name="Marc Wouters" userId="07d782cfcdb8e1ab" providerId="LiveId" clId="{30D788CC-A4C2-46D8-BD34-F75AF6235706}" dt="2019-04-28T19:09:36.590" v="1469" actId="255"/>
        <pc:sldMkLst>
          <pc:docMk/>
          <pc:sldMk cId="2950849018" sldId="548"/>
        </pc:sldMkLst>
        <pc:spChg chg="mod">
          <ac:chgData name="Marc Wouters" userId="07d782cfcdb8e1ab" providerId="LiveId" clId="{30D788CC-A4C2-46D8-BD34-F75AF6235706}" dt="2019-04-28T19:09:36.590" v="1469" actId="255"/>
          <ac:spMkLst>
            <pc:docMk/>
            <pc:sldMk cId="2950849018" sldId="548"/>
            <ac:spMk id="2" creationId="{B8F033E5-4A87-401C-8B64-2FDED5CA1B08}"/>
          </ac:spMkLst>
        </pc:spChg>
        <pc:spChg chg="mod">
          <ac:chgData name="Marc Wouters" userId="07d782cfcdb8e1ab" providerId="LiveId" clId="{30D788CC-A4C2-46D8-BD34-F75AF6235706}" dt="2019-04-28T19:09:36.590" v="1469" actId="255"/>
          <ac:spMkLst>
            <pc:docMk/>
            <pc:sldMk cId="2950849018" sldId="548"/>
            <ac:spMk id="3" creationId="{62F7CCC0-8DDC-490B-BCB7-DBABF3AF1A14}"/>
          </ac:spMkLst>
        </pc:spChg>
        <pc:spChg chg="mod">
          <ac:chgData name="Marc Wouters" userId="07d782cfcdb8e1ab" providerId="LiveId" clId="{30D788CC-A4C2-46D8-BD34-F75AF6235706}" dt="2019-04-28T19:09:36.590" v="1469" actId="255"/>
          <ac:spMkLst>
            <pc:docMk/>
            <pc:sldMk cId="2950849018" sldId="548"/>
            <ac:spMk id="4" creationId="{13BBD207-D50E-4F5C-885D-46AC26E19653}"/>
          </ac:spMkLst>
        </pc:spChg>
        <pc:spChg chg="mod">
          <ac:chgData name="Marc Wouters" userId="07d782cfcdb8e1ab" providerId="LiveId" clId="{30D788CC-A4C2-46D8-BD34-F75AF6235706}" dt="2019-04-28T19:09:36.590" v="1469" actId="255"/>
          <ac:spMkLst>
            <pc:docMk/>
            <pc:sldMk cId="2950849018" sldId="548"/>
            <ac:spMk id="5" creationId="{C2B78AE9-3431-4E3B-AC3A-46983DF2D3E1}"/>
          </ac:spMkLst>
        </pc:spChg>
        <pc:spChg chg="mod">
          <ac:chgData name="Marc Wouters" userId="07d782cfcdb8e1ab" providerId="LiveId" clId="{30D788CC-A4C2-46D8-BD34-F75AF6235706}" dt="2019-04-27T10:19:38.451" v="846" actId="20577"/>
          <ac:spMkLst>
            <pc:docMk/>
            <pc:sldMk cId="2950849018" sldId="548"/>
            <ac:spMk id="6" creationId="{04F102DD-6F58-4C1D-8AA9-B51DFEC7FF46}"/>
          </ac:spMkLst>
        </pc:spChg>
        <pc:picChg chg="add del mod">
          <ac:chgData name="Marc Wouters" userId="07d782cfcdb8e1ab" providerId="LiveId" clId="{30D788CC-A4C2-46D8-BD34-F75AF6235706}" dt="2019-04-27T10:30:33.492" v="876" actId="931"/>
          <ac:picMkLst>
            <pc:docMk/>
            <pc:sldMk cId="2950849018" sldId="548"/>
            <ac:picMk id="8" creationId="{210A621C-1554-4FCD-AB4A-12C489C540E9}"/>
          </ac:picMkLst>
        </pc:picChg>
        <pc:picChg chg="add del mod">
          <ac:chgData name="Marc Wouters" userId="07d782cfcdb8e1ab" providerId="LiveId" clId="{30D788CC-A4C2-46D8-BD34-F75AF6235706}" dt="2019-04-27T10:30:33.492" v="876" actId="931"/>
          <ac:picMkLst>
            <pc:docMk/>
            <pc:sldMk cId="2950849018" sldId="548"/>
            <ac:picMk id="10" creationId="{CDB9F499-7D22-4C2A-BCE5-2FF648A6F85A}"/>
          </ac:picMkLst>
        </pc:picChg>
        <pc:picChg chg="add del mod">
          <ac:chgData name="Marc Wouters" userId="07d782cfcdb8e1ab" providerId="LiveId" clId="{30D788CC-A4C2-46D8-BD34-F75AF6235706}" dt="2019-04-27T10:30:33.492" v="876" actId="931"/>
          <ac:picMkLst>
            <pc:docMk/>
            <pc:sldMk cId="2950849018" sldId="548"/>
            <ac:picMk id="12" creationId="{3A0EE6E8-E817-4D60-8FAC-90F97C9291BE}"/>
          </ac:picMkLst>
        </pc:picChg>
        <pc:picChg chg="add mod modCrop">
          <ac:chgData name="Marc Wouters" userId="07d782cfcdb8e1ab" providerId="LiveId" clId="{30D788CC-A4C2-46D8-BD34-F75AF6235706}" dt="2019-04-27T10:44:57.493" v="945" actId="1076"/>
          <ac:picMkLst>
            <pc:docMk/>
            <pc:sldMk cId="2950849018" sldId="548"/>
            <ac:picMk id="14" creationId="{CB1A0019-B88F-44A2-B5D9-B9480126A305}"/>
          </ac:picMkLst>
        </pc:picChg>
        <pc:picChg chg="add del mod">
          <ac:chgData name="Marc Wouters" userId="07d782cfcdb8e1ab" providerId="LiveId" clId="{30D788CC-A4C2-46D8-BD34-F75AF6235706}" dt="2019-04-27T10:41:59.083" v="917" actId="478"/>
          <ac:picMkLst>
            <pc:docMk/>
            <pc:sldMk cId="2950849018" sldId="548"/>
            <ac:picMk id="16" creationId="{207CEF3E-D0DE-41F8-B9CB-6B01673A5A0D}"/>
          </ac:picMkLst>
        </pc:picChg>
        <pc:picChg chg="add mod modCrop">
          <ac:chgData name="Marc Wouters" userId="07d782cfcdb8e1ab" providerId="LiveId" clId="{30D788CC-A4C2-46D8-BD34-F75AF6235706}" dt="2019-04-27T10:37:22.802" v="909" actId="1076"/>
          <ac:picMkLst>
            <pc:docMk/>
            <pc:sldMk cId="2950849018" sldId="548"/>
            <ac:picMk id="18" creationId="{95057927-87D6-4071-BD27-32E2DD88AF5A}"/>
          </ac:picMkLst>
        </pc:picChg>
        <pc:picChg chg="add mod">
          <ac:chgData name="Marc Wouters" userId="07d782cfcdb8e1ab" providerId="LiveId" clId="{30D788CC-A4C2-46D8-BD34-F75AF6235706}" dt="2019-04-27T10:40:32.495" v="916" actId="14100"/>
          <ac:picMkLst>
            <pc:docMk/>
            <pc:sldMk cId="2950849018" sldId="548"/>
            <ac:picMk id="20" creationId="{3FB9E59C-A6F3-48D9-9F69-5E1BB4099225}"/>
          </ac:picMkLst>
        </pc:picChg>
        <pc:picChg chg="add mod modCrop">
          <ac:chgData name="Marc Wouters" userId="07d782cfcdb8e1ab" providerId="LiveId" clId="{30D788CC-A4C2-46D8-BD34-F75AF6235706}" dt="2019-04-27T10:43:02.120" v="926" actId="1076"/>
          <ac:picMkLst>
            <pc:docMk/>
            <pc:sldMk cId="2950849018" sldId="548"/>
            <ac:picMk id="22" creationId="{4F5C3EC4-D1F6-4EE1-A498-DACB68654398}"/>
          </ac:picMkLst>
        </pc:picChg>
      </pc:sldChg>
      <pc:sldChg chg="modSp add">
        <pc:chgData name="Marc Wouters" userId="07d782cfcdb8e1ab" providerId="LiveId" clId="{30D788CC-A4C2-46D8-BD34-F75AF6235706}" dt="2019-04-27T11:21:33.521" v="1218" actId="20577"/>
        <pc:sldMkLst>
          <pc:docMk/>
          <pc:sldMk cId="797279412" sldId="549"/>
        </pc:sldMkLst>
        <pc:spChg chg="mod">
          <ac:chgData name="Marc Wouters" userId="07d782cfcdb8e1ab" providerId="LiveId" clId="{30D788CC-A4C2-46D8-BD34-F75AF6235706}" dt="2019-04-27T10:50:58.340" v="1098" actId="20577"/>
          <ac:spMkLst>
            <pc:docMk/>
            <pc:sldMk cId="797279412" sldId="549"/>
            <ac:spMk id="2" creationId="{68B32E0B-54B8-444D-B1E2-272CAD7F4635}"/>
          </ac:spMkLst>
        </pc:spChg>
        <pc:spChg chg="mod">
          <ac:chgData name="Marc Wouters" userId="07d782cfcdb8e1ab" providerId="LiveId" clId="{30D788CC-A4C2-46D8-BD34-F75AF6235706}" dt="2019-04-27T11:21:33.521" v="1218" actId="20577"/>
          <ac:spMkLst>
            <pc:docMk/>
            <pc:sldMk cId="797279412" sldId="549"/>
            <ac:spMk id="3" creationId="{9B4FD8A6-24E4-486F-A071-A968E7E9DEAF}"/>
          </ac:spMkLst>
        </pc:spChg>
      </pc:sldChg>
      <pc:sldChg chg="addSp delSp modSp add setBg">
        <pc:chgData name="Marc Wouters" userId="07d782cfcdb8e1ab" providerId="LiveId" clId="{30D788CC-A4C2-46D8-BD34-F75AF6235706}" dt="2019-04-27T22:01:07.983" v="1284"/>
        <pc:sldMkLst>
          <pc:docMk/>
          <pc:sldMk cId="1479984496" sldId="550"/>
        </pc:sldMkLst>
        <pc:spChg chg="del">
          <ac:chgData name="Marc Wouters" userId="07d782cfcdb8e1ab" providerId="LiveId" clId="{30D788CC-A4C2-46D8-BD34-F75AF6235706}" dt="2019-04-27T21:54:28.956" v="1229" actId="478"/>
          <ac:spMkLst>
            <pc:docMk/>
            <pc:sldMk cId="1479984496" sldId="550"/>
            <ac:spMk id="2" creationId="{F9497940-7228-41E0-8915-31889AEA2E6A}"/>
          </ac:spMkLst>
        </pc:spChg>
        <pc:spChg chg="del">
          <ac:chgData name="Marc Wouters" userId="07d782cfcdb8e1ab" providerId="LiveId" clId="{30D788CC-A4C2-46D8-BD34-F75AF6235706}" dt="2019-04-27T21:51:18.898" v="1219" actId="931"/>
          <ac:spMkLst>
            <pc:docMk/>
            <pc:sldMk cId="1479984496" sldId="550"/>
            <ac:spMk id="3" creationId="{393949BB-803D-4C9E-B32D-9E3CE43996B7}"/>
          </ac:spMkLst>
        </pc:spChg>
        <pc:spChg chg="add del mod">
          <ac:chgData name="Marc Wouters" userId="07d782cfcdb8e1ab" providerId="LiveId" clId="{30D788CC-A4C2-46D8-BD34-F75AF6235706}" dt="2019-04-27T21:53:32.214" v="1223" actId="931"/>
          <ac:spMkLst>
            <pc:docMk/>
            <pc:sldMk cId="1479984496" sldId="550"/>
            <ac:spMk id="7" creationId="{4E9F70D7-BBF7-4226-8417-DF7622C2DB85}"/>
          </ac:spMkLst>
        </pc:spChg>
        <pc:spChg chg="add del mod">
          <ac:chgData name="Marc Wouters" userId="07d782cfcdb8e1ab" providerId="LiveId" clId="{30D788CC-A4C2-46D8-BD34-F75AF6235706}" dt="2019-04-27T21:54:09.077" v="1228" actId="478"/>
          <ac:spMkLst>
            <pc:docMk/>
            <pc:sldMk cId="1479984496" sldId="550"/>
            <ac:spMk id="11" creationId="{466AFF55-A8CE-466A-9785-B9C5AA2061A4}"/>
          </ac:spMkLst>
        </pc:spChg>
        <pc:picChg chg="add del mod">
          <ac:chgData name="Marc Wouters" userId="07d782cfcdb8e1ab" providerId="LiveId" clId="{30D788CC-A4C2-46D8-BD34-F75AF6235706}" dt="2019-04-27T21:52:22.477" v="1222" actId="478"/>
          <ac:picMkLst>
            <pc:docMk/>
            <pc:sldMk cId="1479984496" sldId="550"/>
            <ac:picMk id="5" creationId="{827AF44C-75AD-4152-A0E0-0024255BE7C3}"/>
          </ac:picMkLst>
        </pc:picChg>
        <pc:picChg chg="add del mod">
          <ac:chgData name="Marc Wouters" userId="07d782cfcdb8e1ab" providerId="LiveId" clId="{30D788CC-A4C2-46D8-BD34-F75AF6235706}" dt="2019-04-27T21:54:05.199" v="1227" actId="478"/>
          <ac:picMkLst>
            <pc:docMk/>
            <pc:sldMk cId="1479984496" sldId="550"/>
            <ac:picMk id="9" creationId="{083E3D01-2C18-4482-BA0D-74BB9E32F357}"/>
          </ac:picMkLst>
        </pc:picChg>
        <pc:picChg chg="add del mod">
          <ac:chgData name="Marc Wouters" userId="07d782cfcdb8e1ab" providerId="LiveId" clId="{30D788CC-A4C2-46D8-BD34-F75AF6235706}" dt="2019-04-27T22:01:07.983" v="1284"/>
          <ac:picMkLst>
            <pc:docMk/>
            <pc:sldMk cId="1479984496" sldId="550"/>
            <ac:picMk id="12" creationId="{C720FCCA-F119-41AB-B8DD-9118A98693A4}"/>
          </ac:picMkLst>
        </pc:picChg>
      </pc:sldChg>
      <pc:sldChg chg="addSp delSp modSp add">
        <pc:chgData name="Marc Wouters" userId="07d782cfcdb8e1ab" providerId="LiveId" clId="{30D788CC-A4C2-46D8-BD34-F75AF6235706}" dt="2019-04-27T22:33:43.220" v="1466" actId="255"/>
        <pc:sldMkLst>
          <pc:docMk/>
          <pc:sldMk cId="4231245698" sldId="551"/>
        </pc:sldMkLst>
        <pc:spChg chg="mod">
          <ac:chgData name="Marc Wouters" userId="07d782cfcdb8e1ab" providerId="LiveId" clId="{30D788CC-A4C2-46D8-BD34-F75AF6235706}" dt="2019-04-27T22:29:43.222" v="1363" actId="20577"/>
          <ac:spMkLst>
            <pc:docMk/>
            <pc:sldMk cId="4231245698" sldId="551"/>
            <ac:spMk id="2" creationId="{722B52B4-F4FC-4CD2-A092-08C623889A21}"/>
          </ac:spMkLst>
        </pc:spChg>
        <pc:spChg chg="del">
          <ac:chgData name="Marc Wouters" userId="07d782cfcdb8e1ab" providerId="LiveId" clId="{30D788CC-A4C2-46D8-BD34-F75AF6235706}" dt="2019-04-27T22:00:39.832" v="1278" actId="931"/>
          <ac:spMkLst>
            <pc:docMk/>
            <pc:sldMk cId="4231245698" sldId="551"/>
            <ac:spMk id="3" creationId="{965210AF-7603-4D90-8A0B-F7724C13EC8C}"/>
          </ac:spMkLst>
        </pc:spChg>
        <pc:spChg chg="add del mod">
          <ac:chgData name="Marc Wouters" userId="07d782cfcdb8e1ab" providerId="LiveId" clId="{30D788CC-A4C2-46D8-BD34-F75AF6235706}" dt="2019-04-27T22:33:43.220" v="1466" actId="255"/>
          <ac:spMkLst>
            <pc:docMk/>
            <pc:sldMk cId="4231245698" sldId="551"/>
            <ac:spMk id="6" creationId="{FBA2C799-E623-4A69-B848-B12FB6E82F2A}"/>
          </ac:spMkLst>
        </pc:spChg>
        <pc:picChg chg="add del mod">
          <ac:chgData name="Marc Wouters" userId="07d782cfcdb8e1ab" providerId="LiveId" clId="{30D788CC-A4C2-46D8-BD34-F75AF6235706}" dt="2019-04-27T22:00:52.820" v="1280"/>
          <ac:picMkLst>
            <pc:docMk/>
            <pc:sldMk cId="4231245698" sldId="551"/>
            <ac:picMk id="5" creationId="{8E708D45-BD22-4FB4-AF32-BFE9A04052B3}"/>
          </ac:picMkLst>
        </pc:picChg>
        <pc:picChg chg="add del mod">
          <ac:chgData name="Marc Wouters" userId="07d782cfcdb8e1ab" providerId="LiveId" clId="{30D788CC-A4C2-46D8-BD34-F75AF6235706}" dt="2019-04-27T22:23:40.922" v="1352"/>
          <ac:picMkLst>
            <pc:docMk/>
            <pc:sldMk cId="4231245698" sldId="551"/>
            <ac:picMk id="7" creationId="{A9B7F5D0-7194-4539-A185-1A8685C7313E}"/>
          </ac:picMkLst>
        </pc:picChg>
      </pc:sldChg>
      <pc:sldChg chg="add setBg">
        <pc:chgData name="Marc Wouters" userId="07d782cfcdb8e1ab" providerId="LiveId" clId="{30D788CC-A4C2-46D8-BD34-F75AF6235706}" dt="2019-04-27T22:10:00.308" v="1291"/>
        <pc:sldMkLst>
          <pc:docMk/>
          <pc:sldMk cId="2620157440" sldId="552"/>
        </pc:sldMkLst>
      </pc:sldChg>
      <pc:sldChg chg="add">
        <pc:chgData name="Marc Wouters" userId="07d782cfcdb8e1ab" providerId="LiveId" clId="{30D788CC-A4C2-46D8-BD34-F75AF6235706}" dt="2019-04-28T05:17:49.204" v="1467"/>
        <pc:sldMkLst>
          <pc:docMk/>
          <pc:sldMk cId="3655757278" sldId="553"/>
        </pc:sldMkLst>
      </pc:sldChg>
      <pc:sldChg chg="add ord">
        <pc:chgData name="Marc Wouters" userId="07d782cfcdb8e1ab" providerId="LiveId" clId="{30D788CC-A4C2-46D8-BD34-F75AF6235706}" dt="2019-04-28T19:11:17.026" v="1472"/>
        <pc:sldMkLst>
          <pc:docMk/>
          <pc:sldMk cId="3464377472" sldId="554"/>
        </pc:sldMkLst>
      </pc:sldChg>
      <pc:sldMasterChg chg="addSp delSp addSldLayout delSldLayout modSldLayout">
        <pc:chgData name="Marc Wouters" userId="07d782cfcdb8e1ab" providerId="LiveId" clId="{30D788CC-A4C2-46D8-BD34-F75AF6235706}" dt="2019-04-26T19:53:27.173" v="512" actId="2696"/>
        <pc:sldMasterMkLst>
          <pc:docMk/>
          <pc:sldMasterMk cId="2125820808" sldId="2147483648"/>
        </pc:sldMasterMkLst>
        <pc:spChg chg="del">
          <ac:chgData name="Marc Wouters" userId="07d782cfcdb8e1ab" providerId="LiveId" clId="{30D788CC-A4C2-46D8-BD34-F75AF6235706}" dt="2019-04-26T19:49:19.313" v="473" actId="478"/>
          <ac:spMkLst>
            <pc:docMk/>
            <pc:sldMasterMk cId="2125820808" sldId="2147483648"/>
            <ac:spMk id="3" creationId="{00000000-0000-0000-0000-000000000000}"/>
          </ac:spMkLst>
        </pc:spChg>
        <pc:spChg chg="add del">
          <ac:chgData name="Marc Wouters" userId="07d782cfcdb8e1ab" providerId="LiveId" clId="{30D788CC-A4C2-46D8-BD34-F75AF6235706}" dt="2019-04-26T19:50:23.233" v="479" actId="478"/>
          <ac:spMkLst>
            <pc:docMk/>
            <pc:sldMasterMk cId="2125820808" sldId="2147483648"/>
            <ac:spMk id="7" creationId="{B26630B3-E4BC-4CB5-97B9-11A29D4DC12F}"/>
          </ac:spMkLst>
        </pc:spChg>
        <pc:sldLayoutChg chg="addSp delSp modSp">
          <pc:chgData name="Marc Wouters" userId="07d782cfcdb8e1ab" providerId="LiveId" clId="{30D788CC-A4C2-46D8-BD34-F75AF6235706}" dt="2019-04-26T19:53:15.150" v="509" actId="1036"/>
          <pc:sldLayoutMkLst>
            <pc:docMk/>
            <pc:sldMasterMk cId="2125820808" sldId="2147483648"/>
            <pc:sldLayoutMk cId="2404358850" sldId="2147483677"/>
          </pc:sldLayoutMkLst>
          <pc:spChg chg="del">
            <ac:chgData name="Marc Wouters" userId="07d782cfcdb8e1ab" providerId="LiveId" clId="{30D788CC-A4C2-46D8-BD34-F75AF6235706}" dt="2019-04-26T19:52:01.315" v="500" actId="478"/>
            <ac:spMkLst>
              <pc:docMk/>
              <pc:sldMasterMk cId="2125820808" sldId="2147483648"/>
              <pc:sldLayoutMk cId="2404358850" sldId="2147483677"/>
              <ac:spMk id="9" creationId="{8B6A04D2-C4B6-0B45-A2A7-4BD9F744E57F}"/>
            </ac:spMkLst>
          </pc:spChg>
          <pc:spChg chg="add">
            <ac:chgData name="Marc Wouters" userId="07d782cfcdb8e1ab" providerId="LiveId" clId="{30D788CC-A4C2-46D8-BD34-F75AF6235706}" dt="2019-04-26T19:52:02.144" v="501"/>
            <ac:spMkLst>
              <pc:docMk/>
              <pc:sldMasterMk cId="2125820808" sldId="2147483648"/>
              <pc:sldLayoutMk cId="2404358850" sldId="2147483677"/>
              <ac:spMk id="10" creationId="{CE245BF1-ABBF-4496-A23D-885BC45C45EE}"/>
            </ac:spMkLst>
          </pc:spChg>
          <pc:spChg chg="mod">
            <ac:chgData name="Marc Wouters" userId="07d782cfcdb8e1ab" providerId="LiveId" clId="{30D788CC-A4C2-46D8-BD34-F75AF6235706}" dt="2019-04-26T19:53:15.150" v="509" actId="1036"/>
            <ac:spMkLst>
              <pc:docMk/>
              <pc:sldMasterMk cId="2125820808" sldId="2147483648"/>
              <pc:sldLayoutMk cId="2404358850" sldId="2147483677"/>
              <ac:spMk id="26" creationId="{00000000-0000-0000-0000-000000000000}"/>
            </ac:spMkLst>
          </pc:spChg>
          <pc:spChg chg="mod">
            <ac:chgData name="Marc Wouters" userId="07d782cfcdb8e1ab" providerId="LiveId" clId="{30D788CC-A4C2-46D8-BD34-F75AF6235706}" dt="2019-04-26T19:53:08.266" v="508" actId="1036"/>
            <ac:spMkLst>
              <pc:docMk/>
              <pc:sldMasterMk cId="2125820808" sldId="2147483648"/>
              <pc:sldLayoutMk cId="2404358850" sldId="2147483677"/>
              <ac:spMk id="29" creationId="{00000000-0000-0000-0000-000000000000}"/>
            </ac:spMkLst>
          </pc:spChg>
          <pc:spChg chg="mod">
            <ac:chgData name="Marc Wouters" userId="07d782cfcdb8e1ab" providerId="LiveId" clId="{30D788CC-A4C2-46D8-BD34-F75AF6235706}" dt="2019-04-26T19:53:15.150" v="509" actId="1036"/>
            <ac:spMkLst>
              <pc:docMk/>
              <pc:sldMasterMk cId="2125820808" sldId="2147483648"/>
              <pc:sldLayoutMk cId="2404358850" sldId="2147483677"/>
              <ac:spMk id="34" creationId="{00000000-0000-0000-0000-000000000000}"/>
            </ac:spMkLst>
          </pc:spChg>
          <pc:spChg chg="mod">
            <ac:chgData name="Marc Wouters" userId="07d782cfcdb8e1ab" providerId="LiveId" clId="{30D788CC-A4C2-46D8-BD34-F75AF6235706}" dt="2019-04-26T19:53:08.266" v="508" actId="1036"/>
            <ac:spMkLst>
              <pc:docMk/>
              <pc:sldMasterMk cId="2125820808" sldId="2147483648"/>
              <pc:sldLayoutMk cId="2404358850" sldId="2147483677"/>
              <ac:spMk id="35" creationId="{00000000-0000-0000-0000-000000000000}"/>
            </ac:spMkLst>
          </pc:spChg>
          <pc:cxnChg chg="mod">
            <ac:chgData name="Marc Wouters" userId="07d782cfcdb8e1ab" providerId="LiveId" clId="{30D788CC-A4C2-46D8-BD34-F75AF6235706}" dt="2019-04-26T19:52:28.611" v="503" actId="1076"/>
            <ac:cxnSpMkLst>
              <pc:docMk/>
              <pc:sldMasterMk cId="2125820808" sldId="2147483648"/>
              <pc:sldLayoutMk cId="2404358850" sldId="2147483677"/>
              <ac:cxnSpMk id="22" creationId="{00000000-0000-0000-0000-000000000000}"/>
            </ac:cxnSpMkLst>
          </pc:cxnChg>
          <pc:cxnChg chg="mod">
            <ac:chgData name="Marc Wouters" userId="07d782cfcdb8e1ab" providerId="LiveId" clId="{30D788CC-A4C2-46D8-BD34-F75AF6235706}" dt="2019-04-26T19:52:18.195" v="502" actId="14100"/>
            <ac:cxnSpMkLst>
              <pc:docMk/>
              <pc:sldMasterMk cId="2125820808" sldId="2147483648"/>
              <pc:sldLayoutMk cId="2404358850" sldId="2147483677"/>
              <ac:cxnSpMk id="31" creationId="{00000000-0000-0000-0000-000000000000}"/>
            </ac:cxnSpMkLst>
          </pc:cxnChg>
        </pc:sldLayoutChg>
        <pc:sldLayoutChg chg="addSp delSp modSp">
          <pc:chgData name="Marc Wouters" userId="07d782cfcdb8e1ab" providerId="LiveId" clId="{30D788CC-A4C2-46D8-BD34-F75AF6235706}" dt="2019-04-26T19:48:16.992" v="457" actId="255"/>
          <pc:sldLayoutMkLst>
            <pc:docMk/>
            <pc:sldMasterMk cId="2125820808" sldId="2147483648"/>
            <pc:sldLayoutMk cId="0" sldId="2147483683"/>
          </pc:sldLayoutMkLst>
          <pc:spChg chg="mod">
            <ac:chgData name="Marc Wouters" userId="07d782cfcdb8e1ab" providerId="LiveId" clId="{30D788CC-A4C2-46D8-BD34-F75AF6235706}" dt="2019-04-26T19:48:16.992" v="457" actId="255"/>
            <ac:spMkLst>
              <pc:docMk/>
              <pc:sldMasterMk cId="2125820808" sldId="2147483648"/>
              <pc:sldLayoutMk cId="0" sldId="2147483683"/>
              <ac:spMk id="4" creationId="{00000000-0000-0000-0000-000000000000}"/>
            </ac:spMkLst>
          </pc:spChg>
          <pc:spChg chg="add del mod ord">
            <ac:chgData name="Marc Wouters" userId="07d782cfcdb8e1ab" providerId="LiveId" clId="{30D788CC-A4C2-46D8-BD34-F75AF6235706}" dt="2019-04-26T19:47:39.685" v="455" actId="478"/>
            <ac:spMkLst>
              <pc:docMk/>
              <pc:sldMasterMk cId="2125820808" sldId="2147483648"/>
              <pc:sldLayoutMk cId="0" sldId="2147483683"/>
              <ac:spMk id="5" creationId="{A116BF21-A38A-47D8-9ABC-6317B93BA0EA}"/>
            </ac:spMkLst>
          </pc:spChg>
          <pc:spChg chg="mod">
            <ac:chgData name="Marc Wouters" userId="07d782cfcdb8e1ab" providerId="LiveId" clId="{30D788CC-A4C2-46D8-BD34-F75AF6235706}" dt="2019-04-26T19:45:36.637" v="447" actId="207"/>
            <ac:spMkLst>
              <pc:docMk/>
              <pc:sldMasterMk cId="2125820808" sldId="2147483648"/>
              <pc:sldLayoutMk cId="0" sldId="2147483683"/>
              <ac:spMk id="6" creationId="{00000000-0000-0000-0000-000000000000}"/>
            </ac:spMkLst>
          </pc:spChg>
        </pc:sldLayoutChg>
        <pc:sldLayoutChg chg="addSp delSp modSp">
          <pc:chgData name="Marc Wouters" userId="07d782cfcdb8e1ab" providerId="LiveId" clId="{30D788CC-A4C2-46D8-BD34-F75AF6235706}" dt="2019-04-26T19:51:03.124" v="485" actId="255"/>
          <pc:sldLayoutMkLst>
            <pc:docMk/>
            <pc:sldMasterMk cId="2125820808" sldId="2147483648"/>
            <pc:sldLayoutMk cId="0" sldId="2147483686"/>
          </pc:sldLayoutMkLst>
          <pc:spChg chg="del">
            <ac:chgData name="Marc Wouters" userId="07d782cfcdb8e1ab" providerId="LiveId" clId="{30D788CC-A4C2-46D8-BD34-F75AF6235706}" dt="2019-04-26T19:50:04.065" v="477" actId="478"/>
            <ac:spMkLst>
              <pc:docMk/>
              <pc:sldMasterMk cId="2125820808" sldId="2147483648"/>
              <pc:sldLayoutMk cId="0" sldId="2147483686"/>
              <ac:spMk id="5" creationId="{7C6E547C-FE36-744C-BB7B-E3FA9482AE0E}"/>
            </ac:spMkLst>
          </pc:spChg>
          <pc:spChg chg="add">
            <ac:chgData name="Marc Wouters" userId="07d782cfcdb8e1ab" providerId="LiveId" clId="{30D788CC-A4C2-46D8-BD34-F75AF6235706}" dt="2019-04-26T19:50:04.643" v="478"/>
            <ac:spMkLst>
              <pc:docMk/>
              <pc:sldMasterMk cId="2125820808" sldId="2147483648"/>
              <pc:sldLayoutMk cId="0" sldId="2147483686"/>
              <ac:spMk id="6" creationId="{3919BE15-E7B5-4DFB-865E-57DE07D19605}"/>
            </ac:spMkLst>
          </pc:spChg>
          <pc:spChg chg="mod">
            <ac:chgData name="Marc Wouters" userId="07d782cfcdb8e1ab" providerId="LiveId" clId="{30D788CC-A4C2-46D8-BD34-F75AF6235706}" dt="2019-04-26T19:50:49.994" v="483" actId="255"/>
            <ac:spMkLst>
              <pc:docMk/>
              <pc:sldMasterMk cId="2125820808" sldId="2147483648"/>
              <pc:sldLayoutMk cId="0" sldId="2147483686"/>
              <ac:spMk id="7" creationId="{00000000-0000-0000-0000-000000000000}"/>
            </ac:spMkLst>
          </pc:spChg>
          <pc:spChg chg="mod">
            <ac:chgData name="Marc Wouters" userId="07d782cfcdb8e1ab" providerId="LiveId" clId="{30D788CC-A4C2-46D8-BD34-F75AF6235706}" dt="2019-04-26T19:51:03.124" v="485" actId="255"/>
            <ac:spMkLst>
              <pc:docMk/>
              <pc:sldMasterMk cId="2125820808" sldId="2147483648"/>
              <pc:sldLayoutMk cId="0" sldId="2147483686"/>
              <ac:spMk id="8" creationId="{00000000-0000-0000-0000-000000000000}"/>
            </ac:spMkLst>
          </pc:spChg>
        </pc:sldLayoutChg>
        <pc:sldLayoutChg chg="addSp delSp">
          <pc:chgData name="Marc Wouters" userId="07d782cfcdb8e1ab" providerId="LiveId" clId="{30D788CC-A4C2-46D8-BD34-F75AF6235706}" dt="2019-04-26T19:51:20.004" v="489"/>
          <pc:sldLayoutMkLst>
            <pc:docMk/>
            <pc:sldMasterMk cId="2125820808" sldId="2147483648"/>
            <pc:sldLayoutMk cId="2264890551" sldId="2147483707"/>
          </pc:sldLayoutMkLst>
          <pc:spChg chg="del">
            <ac:chgData name="Marc Wouters" userId="07d782cfcdb8e1ab" providerId="LiveId" clId="{30D788CC-A4C2-46D8-BD34-F75AF6235706}" dt="2019-04-26T19:51:19.457" v="488" actId="478"/>
            <ac:spMkLst>
              <pc:docMk/>
              <pc:sldMasterMk cId="2125820808" sldId="2147483648"/>
              <pc:sldLayoutMk cId="2264890551" sldId="2147483707"/>
              <ac:spMk id="4" creationId="{D95BC958-62FD-104B-9CD3-562F5CC7E41A}"/>
            </ac:spMkLst>
          </pc:spChg>
          <pc:spChg chg="add">
            <ac:chgData name="Marc Wouters" userId="07d782cfcdb8e1ab" providerId="LiveId" clId="{30D788CC-A4C2-46D8-BD34-F75AF6235706}" dt="2019-04-26T19:51:20.004" v="489"/>
            <ac:spMkLst>
              <pc:docMk/>
              <pc:sldMasterMk cId="2125820808" sldId="2147483648"/>
              <pc:sldLayoutMk cId="2264890551" sldId="2147483707"/>
              <ac:spMk id="5" creationId="{58DAE3E0-01DE-411D-B309-E7807829AC3C}"/>
            </ac:spMkLst>
          </pc:spChg>
          <pc:spChg chg="del">
            <ac:chgData name="Marc Wouters" userId="07d782cfcdb8e1ab" providerId="LiveId" clId="{30D788CC-A4C2-46D8-BD34-F75AF6235706}" dt="2019-04-26T19:51:12.291" v="487" actId="478"/>
            <ac:spMkLst>
              <pc:docMk/>
              <pc:sldMasterMk cId="2125820808" sldId="2147483648"/>
              <pc:sldLayoutMk cId="2264890551" sldId="2147483707"/>
              <ac:spMk id="7" creationId="{00000000-0000-0000-0000-000000000000}"/>
            </ac:spMkLst>
          </pc:spChg>
        </pc:sldLayoutChg>
      </pc:sldMasterChg>
      <pc:sldMasterChg chg="delSp delSldLayout modSldLayout">
        <pc:chgData name="Marc Wouters" userId="07d782cfcdb8e1ab" providerId="LiveId" clId="{30D788CC-A4C2-46D8-BD34-F75AF6235706}" dt="2019-04-26T19:17:20.761" v="384" actId="478"/>
        <pc:sldMasterMkLst>
          <pc:docMk/>
          <pc:sldMasterMk cId="3165050438" sldId="2147483720"/>
        </pc:sldMasterMkLst>
        <pc:spChg chg="del">
          <ac:chgData name="Marc Wouters" userId="07d782cfcdb8e1ab" providerId="LiveId" clId="{30D788CC-A4C2-46D8-BD34-F75AF6235706}" dt="2019-04-26T13:57:04.378" v="112" actId="478"/>
          <ac:spMkLst>
            <pc:docMk/>
            <pc:sldMasterMk cId="3165050438" sldId="2147483720"/>
            <ac:spMk id="10" creationId="{415826BE-05D0-F749-9445-F61FBF7AE36F}"/>
          </ac:spMkLst>
        </pc:spChg>
        <pc:spChg chg="del">
          <ac:chgData name="Marc Wouters" userId="07d782cfcdb8e1ab" providerId="LiveId" clId="{30D788CC-A4C2-46D8-BD34-F75AF6235706}" dt="2019-04-26T13:57:01.283" v="111" actId="478"/>
          <ac:spMkLst>
            <pc:docMk/>
            <pc:sldMasterMk cId="3165050438" sldId="2147483720"/>
            <ac:spMk id="11" creationId="{813563A5-95B7-0348-9841-851F51F70BBB}"/>
          </ac:spMkLst>
        </pc:spChg>
        <pc:sldLayoutChg chg="addSp delSp modSp setBg">
          <pc:chgData name="Marc Wouters" userId="07d782cfcdb8e1ab" providerId="LiveId" clId="{30D788CC-A4C2-46D8-BD34-F75AF6235706}" dt="2019-04-26T19:17:20.761" v="384" actId="478"/>
          <pc:sldLayoutMkLst>
            <pc:docMk/>
            <pc:sldMasterMk cId="3165050438" sldId="2147483720"/>
            <pc:sldLayoutMk cId="4058522817" sldId="2147483721"/>
          </pc:sldLayoutMkLst>
          <pc:spChg chg="add del mod">
            <ac:chgData name="Marc Wouters" userId="07d782cfcdb8e1ab" providerId="LiveId" clId="{30D788CC-A4C2-46D8-BD34-F75AF6235706}" dt="2019-04-26T19:17:20.761" v="384" actId="478"/>
            <ac:spMkLst>
              <pc:docMk/>
              <pc:sldMasterMk cId="3165050438" sldId="2147483720"/>
              <pc:sldLayoutMk cId="4058522817" sldId="2147483721"/>
              <ac:spMk id="10" creationId="{79314B00-13AB-A745-A818-4D021550CD17}"/>
            </ac:spMkLst>
          </pc:spChg>
          <pc:picChg chg="add del mod ord">
            <ac:chgData name="Marc Wouters" userId="07d782cfcdb8e1ab" providerId="LiveId" clId="{30D788CC-A4C2-46D8-BD34-F75AF6235706}" dt="2019-04-26T19:17:20.761" v="384" actId="478"/>
            <ac:picMkLst>
              <pc:docMk/>
              <pc:sldMasterMk cId="3165050438" sldId="2147483720"/>
              <pc:sldLayoutMk cId="4058522817" sldId="2147483721"/>
              <ac:picMk id="3" creationId="{FFA5AA58-D179-40ED-BF12-65682888EDD6}"/>
            </ac:picMkLst>
          </pc:picChg>
          <pc:picChg chg="add del">
            <ac:chgData name="Marc Wouters" userId="07d782cfcdb8e1ab" providerId="LiveId" clId="{30D788CC-A4C2-46D8-BD34-F75AF6235706}" dt="2019-04-26T19:17:20.761" v="384" actId="478"/>
            <ac:picMkLst>
              <pc:docMk/>
              <pc:sldMasterMk cId="3165050438" sldId="2147483720"/>
              <pc:sldLayoutMk cId="4058522817" sldId="2147483721"/>
              <ac:picMk id="7" creationId="{37683C69-8D7F-47D4-A250-6C4BCC65C9B2}"/>
            </ac:picMkLst>
          </pc:picChg>
          <pc:picChg chg="del">
            <ac:chgData name="Marc Wouters" userId="07d782cfcdb8e1ab" providerId="LiveId" clId="{30D788CC-A4C2-46D8-BD34-F75AF6235706}" dt="2019-04-26T19:10:05.207" v="261" actId="478"/>
            <ac:picMkLst>
              <pc:docMk/>
              <pc:sldMasterMk cId="3165050438" sldId="2147483720"/>
              <pc:sldLayoutMk cId="4058522817" sldId="2147483721"/>
              <ac:picMk id="9" creationId="{2FEE55B9-B3B6-0645-ABC0-A560B7208DEC}"/>
            </ac:picMkLst>
          </pc:picChg>
          <pc:picChg chg="del mod">
            <ac:chgData name="Marc Wouters" userId="07d782cfcdb8e1ab" providerId="LiveId" clId="{30D788CC-A4C2-46D8-BD34-F75AF6235706}" dt="2019-04-26T19:11:45.139" v="266" actId="478"/>
            <ac:picMkLst>
              <pc:docMk/>
              <pc:sldMasterMk cId="3165050438" sldId="2147483720"/>
              <pc:sldLayoutMk cId="4058522817" sldId="2147483721"/>
              <ac:picMk id="11" creationId="{731468ED-6878-EA42-8A5A-26CC5B5A86F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5/19/2019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19-5-2019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eyatom/what-is-underfitting-and-overfitting-in-machine-learning-and-how-to-deal-with-it-6803a989c76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stic_programming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Probabilistic_model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academy.com/blog/what-are-the-benefits-of-machine-learning-in-the-cloud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gnub.com/index.php/cognitive-platform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ujeetjaiswal.com/machine-learning-an-introduction-de88d85ebc5d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 spam filters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3800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univariate linear regression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1563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univariate linear regression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792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univariate linear regression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567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Goals</a:t>
                </a:r>
                <a:r>
                  <a:rPr lang="en-US" baseline="0" dirty="0"/>
                  <a:t> is to m</a:t>
                </a:r>
                <a:r>
                  <a:rPr lang="en-US" dirty="0"/>
                  <a:t>inimize: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Goals</a:t>
                </a:r>
                <a:r>
                  <a:rPr lang="en-US" baseline="0" dirty="0"/>
                  <a:t> is to m</a:t>
                </a:r>
                <a:r>
                  <a:rPr lang="en-US" dirty="0"/>
                  <a:t>inimize: </a:t>
                </a:r>
                <a:r>
                  <a:rPr lang="en-US" i="0">
                    <a:latin typeface="Cambria Math" panose="02040503050406030204" pitchFamily="18" charset="0"/>
                  </a:rPr>
                  <a:t>𝐽(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</a:t>
                </a:r>
                <a:r>
                  <a:rPr lang="en-US" i="0">
                    <a:latin typeface="Cambria Math" panose="02040503050406030204" pitchFamily="18" charset="0"/>
                  </a:rPr>
                  <a:t>0,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𝜃_1 )</a:t>
                </a:r>
                <a:endParaRPr lang="en-US" dirty="0"/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8629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size * derivative</a:t>
            </a:r>
          </a:p>
          <a:p>
            <a:endParaRPr lang="en-US" dirty="0"/>
          </a:p>
          <a:p>
            <a:r>
              <a:rPr lang="en-US" dirty="0"/>
              <a:t>Derivative: measures the sensitivity to change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61861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derivative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2866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R²: r squared =&gt;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statistical measure of how close the data are to the fitted regression line. It is also known as the coefficient of determination. RMSE is an absolute measure of fit</a:t>
            </a:r>
            <a:endParaRPr lang="en-US" dirty="0"/>
          </a:p>
          <a:p>
            <a:endParaRPr lang="en-US" dirty="0"/>
          </a:p>
          <a:p>
            <a:r>
              <a:rPr lang="en-US" dirty="0"/>
              <a:t>RMSE: root mean squared error =&gt;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indicates the absolute fit of the model to the data–how close the observed data points are to the model’s predicted values. R-squared is a relative measure of fit. RMSE can be interpreted as the standard deviation of the unexplained variance.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F-test =&gt; evaluates the null hypothesis that all regression coefficients are equal to zero versus the alternative that at least one is not. The F-test determines whether the proposed relationship between the response variable and the set of predictors is statistically reliable.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7413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https://medium.com/greyatom/what-is-underfitting-and-overfitting-in-machine-learning-and-how-to-deal-with-it-6803a989c76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610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Accord.NET:</a:t>
            </a:r>
          </a:p>
          <a:p>
            <a:r>
              <a:rPr lang="en-US" dirty="0"/>
              <a:t>Classification, Regression, Clustering, Kernels, Imaging, Vision, Audio and Signal</a:t>
            </a:r>
          </a:p>
          <a:p>
            <a:endParaRPr lang="en-US" dirty="0"/>
          </a:p>
          <a:p>
            <a:r>
              <a:rPr lang="en-US" dirty="0"/>
              <a:t>Infer.NET: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Model-based machine learning framework used for research in academic institutions since 2008.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Infer.NET framework utilizes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babilistic programming"/>
              </a:rPr>
              <a:t>probabilistic programming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describe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obabilistic model"/>
              </a:rPr>
              <a:t>probabilistic models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has the added advantage of interpretability.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numl:</a:t>
            </a:r>
          </a:p>
          <a:p>
            <a:r>
              <a:rPr lang="en-US" dirty="0"/>
              <a:t>General purpose Machine Learning Framework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Encog Machine Learning Framework: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SVM, Neural Networks, Bayesian Networks, Hidden Markov Models, Genetic Programming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8422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https://cloudacademy.com/blog/what-are-the-benefits-of-machine-learning-in-the-cloud/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630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fraud detection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287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 assistants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710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engines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706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080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 is a SUBSET of Artificial Intelligence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3406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http://www.cognub.com/index.php/cognitive-platform/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2358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https://blog.sujeetjaiswal.com/machine-learning-an-introduction-de88d85ebc5d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6576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univariate linear regression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293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Pr>
        <a:solidFill>
          <a:srgbClr val="020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5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8513796" cy="440356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 sz="2400">
                <a:effectLst/>
              </a:defRPr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323023" y="1023055"/>
            <a:ext cx="8513796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el +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323023" y="914922"/>
            <a:ext cx="4172777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199" y="914922"/>
            <a:ext cx="4172777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3919BE15-E7B5-4DFB-865E-57DE07D19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8513796" cy="440356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 sz="2400">
                <a:effectLst/>
              </a:defRPr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58DAE3E0-01DE-411D-B309-E7807829A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8513796" cy="440356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 sz="2400">
                <a:effectLst/>
              </a:defRPr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 v 4 kru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81459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1020511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839133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>
            <a:cxnSpLocks/>
          </p:cNvCxnSpPr>
          <p:nvPr userDrawn="1"/>
        </p:nvCxnSpPr>
        <p:spPr>
          <a:xfrm>
            <a:off x="4680000" y="1000125"/>
            <a:ext cx="0" cy="3675591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824000" y="1020844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839133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CE245BF1-ABBF-4496-A23D-885BC45C4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8513796" cy="440356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 sz="2400">
                <a:effectLst/>
              </a:defRPr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 algn="l"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‹#›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6" r:id="rId2"/>
    <p:sldLayoutId id="2147483707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08770-0EDD-4EE2-AE7E-CDECF902BA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774" y="0"/>
            <a:ext cx="7272452" cy="4979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5D054E-778F-485A-A394-943F142FE0FF}"/>
              </a:ext>
            </a:extLst>
          </p:cNvPr>
          <p:cNvSpPr/>
          <p:nvPr/>
        </p:nvSpPr>
        <p:spPr>
          <a:xfrm>
            <a:off x="1" y="1471158"/>
            <a:ext cx="9144000" cy="165020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path to Machine Learning</a:t>
            </a:r>
          </a:p>
          <a:p>
            <a:pPr algn="ctr"/>
            <a:r>
              <a:rPr lang="en-US" sz="2800" dirty="0"/>
              <a:t>A developer’s journey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F41A3-6FEF-41EC-866F-1901269103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54" t="37592" r="4990" b="37466"/>
          <a:stretch/>
        </p:blipFill>
        <p:spPr>
          <a:xfrm>
            <a:off x="292894" y="4581328"/>
            <a:ext cx="4350544" cy="483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45D7A1-7BCF-4856-9A9F-ACDB34B899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198"/>
          <a:stretch/>
        </p:blipFill>
        <p:spPr>
          <a:xfrm>
            <a:off x="7174312" y="4666858"/>
            <a:ext cx="1676794" cy="3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1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F6851-69BA-456A-9A02-8A08A8C8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examples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B58D50DE-3EFA-4BEA-B94C-9A5751619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1196" y="1022350"/>
            <a:ext cx="4617483" cy="33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3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F6851-69BA-456A-9A02-8A08A8C8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examples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FC4BF643-BDF0-42B1-A81A-582476DC2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5522" y="1022350"/>
            <a:ext cx="6468832" cy="33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7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F6851-69BA-456A-9A02-8A08A8C8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examples</a:t>
            </a:r>
          </a:p>
        </p:txBody>
      </p:sp>
      <p:pic>
        <p:nvPicPr>
          <p:cNvPr id="1026" name="Picture 2" descr="https://live.staticflickr.com/1522/25717574115_a13441f167_b.jpg">
            <a:extLst>
              <a:ext uri="{FF2B5EF4-FFF2-40B4-BE49-F238E27FC236}">
                <a16:creationId xmlns:a16="http://schemas.microsoft.com/office/drawing/2014/main" id="{7C5756BB-B987-43A9-AFBC-260681DCB5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1571" y="1022350"/>
            <a:ext cx="6036734" cy="339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70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52B4-F4FC-4CD2-A092-08C62388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(Oxford Dictionary)</a:t>
            </a:r>
            <a:endParaRPr lang="nl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2C799-E623-4A69-B848-B12FB6E8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23" y="1023055"/>
            <a:ext cx="8513796" cy="3394472"/>
          </a:xfrm>
        </p:spPr>
        <p:txBody>
          <a:bodyPr/>
          <a:lstStyle/>
          <a:p>
            <a:pPr fontAlgn="t"/>
            <a:r>
              <a:rPr lang="en-US" sz="2000" dirty="0"/>
              <a:t>Artificial Intelligence</a:t>
            </a:r>
          </a:p>
          <a:p>
            <a:pPr marL="357188" lvl="1" indent="0" fontAlgn="t">
              <a:buNone/>
            </a:pPr>
            <a:r>
              <a:rPr lang="en-US" sz="1600" i="1" dirty="0"/>
              <a:t>“The theory and development of computer systems able to perform tasks normally requiring human intelligence, such as visual perception, speech recognition, decision-making, and translation between languages.”</a:t>
            </a:r>
          </a:p>
          <a:p>
            <a:pPr marL="357188" lvl="1" indent="0" fontAlgn="t">
              <a:buNone/>
            </a:pPr>
            <a:endParaRPr lang="en-US" sz="1200" i="1" dirty="0"/>
          </a:p>
          <a:p>
            <a:pPr fontAlgn="t"/>
            <a:r>
              <a:rPr lang="en-US" sz="2000" dirty="0"/>
              <a:t>Machine Learning</a:t>
            </a:r>
          </a:p>
          <a:p>
            <a:pPr marL="357188" lvl="1" indent="0" fontAlgn="t">
              <a:buNone/>
            </a:pPr>
            <a:r>
              <a:rPr lang="en-US" sz="1600" i="1" dirty="0"/>
              <a:t>“A branch of artificial intelligence in which a computer generates rules underlying or based on raw data that has been fed into it.”</a:t>
            </a:r>
          </a:p>
          <a:p>
            <a:pPr marL="357188" lvl="1" indent="0" fontAlgn="t"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3124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2CA0-AD66-42FB-977D-CAC5FB53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&lt;&gt; Machine Learning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50D6E57-CE3A-4747-82A4-BDF332897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7626" y="1022350"/>
            <a:ext cx="3364623" cy="33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7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2CA0-AD66-42FB-977D-CAC5FB53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</a:t>
            </a:r>
            <a:r>
              <a:rPr lang="nl-BE" dirty="0"/>
              <a:t> Learning</a:t>
            </a:r>
            <a:endParaRPr lang="en-US" dirty="0"/>
          </a:p>
        </p:txBody>
      </p:sp>
      <p:pic>
        <p:nvPicPr>
          <p:cNvPr id="1028" name="Picture 4" descr="https://cdn-images-1.medium.com/max/1400/1*8wU0hfUY3UK_D8Y7tbIyFQ.png">
            <a:extLst>
              <a:ext uri="{FF2B5EF4-FFF2-40B4-BE49-F238E27FC236}">
                <a16:creationId xmlns:a16="http://schemas.microsoft.com/office/drawing/2014/main" id="{FBCA645F-0459-4C39-84F5-BF30122E33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36" b="3221"/>
          <a:stretch/>
        </p:blipFill>
        <p:spPr bwMode="auto">
          <a:xfrm>
            <a:off x="1446477" y="780225"/>
            <a:ext cx="6177462" cy="39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01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D3FEE-860B-4A90-A1A6-1B0BB395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process</a:t>
            </a:r>
            <a:endParaRPr lang="LID4096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97BD9C6D-88D7-46B0-BE5F-D5465E78E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9263" y="1022350"/>
            <a:ext cx="6981350" cy="3395663"/>
          </a:xfrm>
        </p:spPr>
      </p:pic>
    </p:spTree>
    <p:extLst>
      <p:ext uri="{BB962C8B-B14F-4D97-AF65-F5344CB8AC3E}">
        <p14:creationId xmlns:p14="http://schemas.microsoft.com/office/powerpoint/2010/main" val="83003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EDA64D-C1DB-47E6-83CB-CB06FB8C7B64}"/>
              </a:ext>
            </a:extLst>
          </p:cNvPr>
          <p:cNvSpPr/>
          <p:nvPr/>
        </p:nvSpPr>
        <p:spPr>
          <a:xfrm>
            <a:off x="1" y="1471158"/>
            <a:ext cx="9144000" cy="165020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Importance of math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654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FA721-63A1-4F0E-9E15-AB88E3F1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need math skills?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49B8AC1-C46C-430C-85E4-9B927EAD5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23" y="1023055"/>
            <a:ext cx="8513796" cy="785273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NO!!!</a:t>
            </a:r>
          </a:p>
        </p:txBody>
      </p:sp>
      <p:sp>
        <p:nvSpPr>
          <p:cNvPr id="6" name="Tijdelijke aanduiding voor inhoud 4">
            <a:extLst>
              <a:ext uri="{FF2B5EF4-FFF2-40B4-BE49-F238E27FC236}">
                <a16:creationId xmlns:a16="http://schemas.microsoft.com/office/drawing/2014/main" id="{E76F1CD4-560E-4576-8344-0FE62D375DCF}"/>
              </a:ext>
            </a:extLst>
          </p:cNvPr>
          <p:cNvSpPr txBox="1">
            <a:spLocks/>
          </p:cNvSpPr>
          <p:nvPr/>
        </p:nvSpPr>
        <p:spPr>
          <a:xfrm>
            <a:off x="323023" y="2105410"/>
            <a:ext cx="8513796" cy="24406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0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you often do need math skills on model refinement</a:t>
            </a:r>
          </a:p>
          <a:p>
            <a:r>
              <a:rPr lang="en-US" dirty="0"/>
              <a:t>If you are going to write your own custom algorithms</a:t>
            </a:r>
          </a:p>
          <a:p>
            <a:r>
              <a:rPr lang="en-US" dirty="0"/>
              <a:t>When you do not want to wait for an update of your favorite library</a:t>
            </a:r>
          </a:p>
        </p:txBody>
      </p:sp>
    </p:spTree>
    <p:extLst>
      <p:ext uri="{BB962C8B-B14F-4D97-AF65-F5344CB8AC3E}">
        <p14:creationId xmlns:p14="http://schemas.microsoft.com/office/powerpoint/2010/main" val="2643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97F64-926F-4377-B351-F8E16B6A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of mathematics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BB0996-F42F-4110-BE19-90506D4AF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  <a:p>
            <a:r>
              <a:rPr lang="en-US" dirty="0"/>
              <a:t>Multivariate calculus</a:t>
            </a:r>
          </a:p>
          <a:p>
            <a:r>
              <a:rPr lang="en-US" dirty="0"/>
              <a:t>Probability theory</a:t>
            </a:r>
          </a:p>
          <a:p>
            <a:r>
              <a:rPr lang="en-US" dirty="0"/>
              <a:t>Statistics</a:t>
            </a:r>
          </a:p>
          <a:p>
            <a:pPr marL="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6942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1335-9BB8-48C9-A85C-502AB1B29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DF6E-EC3E-45A5-A285-845991B33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651" y="1023055"/>
            <a:ext cx="5922168" cy="3394472"/>
          </a:xfrm>
        </p:spPr>
        <p:txBody>
          <a:bodyPr/>
          <a:lstStyle/>
          <a:p>
            <a:r>
              <a:rPr lang="en-US" dirty="0"/>
              <a:t>Full Stack Software Engineer @ Ordina</a:t>
            </a:r>
          </a:p>
          <a:p>
            <a:r>
              <a:rPr lang="en-US" dirty="0"/>
              <a:t>Backend top 3</a:t>
            </a:r>
          </a:p>
          <a:p>
            <a:pPr lvl="1"/>
            <a:r>
              <a:rPr lang="en-US" dirty="0"/>
              <a:t>.NET / .NET Core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C</a:t>
            </a:r>
          </a:p>
          <a:p>
            <a:r>
              <a:rPr lang="en-US" dirty="0"/>
              <a:t>Frontend</a:t>
            </a:r>
            <a:r>
              <a:rPr lang="nl-BE" dirty="0"/>
              <a:t> top 3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VueJS</a:t>
            </a:r>
          </a:p>
          <a:p>
            <a:pPr lvl="1"/>
            <a:r>
              <a:rPr lang="en-US" dirty="0"/>
              <a:t>Razor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76FFF66-7C9F-4B55-9FFC-2350B4ABD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975" y="1023055"/>
            <a:ext cx="2231920" cy="289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4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EDA64D-C1DB-47E6-83CB-CB06FB8C7B64}"/>
              </a:ext>
            </a:extLst>
          </p:cNvPr>
          <p:cNvSpPr/>
          <p:nvPr/>
        </p:nvSpPr>
        <p:spPr>
          <a:xfrm>
            <a:off x="1" y="1471158"/>
            <a:ext cx="9144000" cy="165020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Key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53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2CA0-AD66-42FB-977D-CAC5FB53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BCE1B6C-E380-4365-97A4-6A6601FCA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963" y="1022350"/>
            <a:ext cx="5723950" cy="3395663"/>
          </a:xfrm>
        </p:spPr>
      </p:pic>
    </p:spTree>
    <p:extLst>
      <p:ext uri="{BB962C8B-B14F-4D97-AF65-F5344CB8AC3E}">
        <p14:creationId xmlns:p14="http://schemas.microsoft.com/office/powerpoint/2010/main" val="404997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C622821D-4036-40DE-AEFF-6BDF071500A9}"/>
              </a:ext>
            </a:extLst>
          </p:cNvPr>
          <p:cNvSpPr/>
          <p:nvPr/>
        </p:nvSpPr>
        <p:spPr>
          <a:xfrm>
            <a:off x="3683977" y="1732086"/>
            <a:ext cx="290033" cy="5261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A5EC478A-3839-41AD-8CE9-AD31C9E17692}"/>
              </a:ext>
            </a:extLst>
          </p:cNvPr>
          <p:cNvSpPr/>
          <p:nvPr/>
        </p:nvSpPr>
        <p:spPr>
          <a:xfrm>
            <a:off x="4642583" y="1732085"/>
            <a:ext cx="1388939" cy="5261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DD29DE61-DB39-4251-B164-235459F3AF6A}"/>
                  </a:ext>
                </a:extLst>
              </p:cNvPr>
              <p:cNvSpPr txBox="1"/>
              <p:nvPr/>
            </p:nvSpPr>
            <p:spPr>
              <a:xfrm>
                <a:off x="2960338" y="1673462"/>
                <a:ext cx="3207481" cy="58477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DD29DE61-DB39-4251-B164-235459F3A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338" y="1673462"/>
                <a:ext cx="320748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C152CA0-AD66-42FB-977D-CAC5FB53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Hypothese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EAB02B2E-6014-4D61-AB5E-07BDCC225E8A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2586789" y="2258238"/>
            <a:ext cx="1242205" cy="8769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BA725D20-1DA5-4EF9-A54A-885FB6F8D88C}"/>
              </a:ext>
            </a:extLst>
          </p:cNvPr>
          <p:cNvSpPr txBox="1"/>
          <p:nvPr/>
        </p:nvSpPr>
        <p:spPr>
          <a:xfrm>
            <a:off x="1630277" y="3135184"/>
            <a:ext cx="19130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Input variable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EF71154-746D-44C6-9353-F6D424C2EC21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307648" y="2258238"/>
            <a:ext cx="1155738" cy="8769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08749D7F-C7AE-4F68-98AB-C5FA8BE4B4B3}"/>
              </a:ext>
            </a:extLst>
          </p:cNvPr>
          <p:cNvSpPr txBox="1"/>
          <p:nvPr/>
        </p:nvSpPr>
        <p:spPr>
          <a:xfrm>
            <a:off x="5337052" y="3135184"/>
            <a:ext cx="225266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4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15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2CA0-AD66-42FB-977D-CAC5FB53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Hypothese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5B981E36-E15D-400B-9BD0-A563100E4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0956" y="1022350"/>
            <a:ext cx="4757963" cy="33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2CA0-AD66-42FB-977D-CAC5FB53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Hypothese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0D2C6C2-525B-4601-B058-0F013A092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4485" y="1022350"/>
            <a:ext cx="4750905" cy="33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2CA0-AD66-42FB-977D-CAC5FB53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Hypothese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C072B8B-89A4-4759-A54A-EFDCBB281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0956" y="1022350"/>
            <a:ext cx="4757963" cy="33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5A155740-7F56-4170-9CC6-F66AA0E5B543}"/>
              </a:ext>
            </a:extLst>
          </p:cNvPr>
          <p:cNvSpPr/>
          <p:nvPr/>
        </p:nvSpPr>
        <p:spPr>
          <a:xfrm>
            <a:off x="1235915" y="1689462"/>
            <a:ext cx="1646621" cy="5660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0DD88BBF-5435-4A62-A65E-9547C164B929}"/>
              </a:ext>
            </a:extLst>
          </p:cNvPr>
          <p:cNvSpPr/>
          <p:nvPr/>
        </p:nvSpPr>
        <p:spPr>
          <a:xfrm>
            <a:off x="3675017" y="2055223"/>
            <a:ext cx="400594" cy="3946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E4C30B3-C5E9-47B9-ABDF-1B8B59732573}"/>
              </a:ext>
            </a:extLst>
          </p:cNvPr>
          <p:cNvSpPr/>
          <p:nvPr/>
        </p:nvSpPr>
        <p:spPr>
          <a:xfrm>
            <a:off x="6766559" y="1785257"/>
            <a:ext cx="278675" cy="418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09AA81FC-3A4D-4E25-BA70-C0532D1F5183}"/>
              </a:ext>
            </a:extLst>
          </p:cNvPr>
          <p:cNvSpPr/>
          <p:nvPr/>
        </p:nvSpPr>
        <p:spPr>
          <a:xfrm>
            <a:off x="5495108" y="1785257"/>
            <a:ext cx="256903" cy="418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0E8BA53F-5123-4152-9E61-B2E69AFDF6B0}"/>
              </a:ext>
            </a:extLst>
          </p:cNvPr>
          <p:cNvSpPr/>
          <p:nvPr/>
        </p:nvSpPr>
        <p:spPr>
          <a:xfrm>
            <a:off x="4275909" y="1262743"/>
            <a:ext cx="348342" cy="28738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52CA0-AD66-42FB-977D-CAC5FB53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23" y="285617"/>
            <a:ext cx="8513796" cy="440356"/>
          </a:xfrm>
        </p:spPr>
        <p:txBody>
          <a:bodyPr/>
          <a:lstStyle/>
          <a:p>
            <a:r>
              <a:rPr lang="en-US" sz="3200" dirty="0"/>
              <a:t>Cost function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867B1941-D7CF-4668-BA1F-1F688F0AB081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1577279" y="2255519"/>
            <a:ext cx="481947" cy="1416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F77446EF-C4DE-4426-A5B8-4287E652DED1}"/>
              </a:ext>
            </a:extLst>
          </p:cNvPr>
          <p:cNvSpPr txBox="1"/>
          <p:nvPr/>
        </p:nvSpPr>
        <p:spPr>
          <a:xfrm>
            <a:off x="620767" y="3672029"/>
            <a:ext cx="191302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Minimize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77597CE-4842-4AAA-91A1-3EAB3A98984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3907584" y="1550125"/>
            <a:ext cx="542496" cy="1345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BC9491D2-FD7F-4117-A53F-BB0F02740EE0}"/>
              </a:ext>
            </a:extLst>
          </p:cNvPr>
          <p:cNvSpPr txBox="1"/>
          <p:nvPr/>
        </p:nvSpPr>
        <p:spPr>
          <a:xfrm>
            <a:off x="2501865" y="2895304"/>
            <a:ext cx="281143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# training examples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885425C-0A37-4672-BDA3-3C54464E6B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>
            <a:off x="3875314" y="2449839"/>
            <a:ext cx="32270" cy="445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27060467-98F8-41AB-AC3A-53FDD0C4198D}"/>
              </a:ext>
            </a:extLst>
          </p:cNvPr>
          <p:cNvCxnSpPr>
            <a:cxnSpLocks/>
            <a:stCxn id="8" idx="2"/>
            <a:endCxn id="42" idx="0"/>
          </p:cNvCxnSpPr>
          <p:nvPr/>
        </p:nvCxnSpPr>
        <p:spPr>
          <a:xfrm>
            <a:off x="5623560" y="2203268"/>
            <a:ext cx="186488" cy="1468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E012D139-FAAE-47A4-B8D4-5C3CFAAD56A9}"/>
              </a:ext>
            </a:extLst>
          </p:cNvPr>
          <p:cNvSpPr txBox="1"/>
          <p:nvPr/>
        </p:nvSpPr>
        <p:spPr>
          <a:xfrm>
            <a:off x="4853536" y="3672028"/>
            <a:ext cx="191302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variable</a:t>
            </a:r>
          </a:p>
        </p:txBody>
      </p: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E76B53CA-66C1-40DE-8F03-9B6489F7AC15}"/>
              </a:ext>
            </a:extLst>
          </p:cNvPr>
          <p:cNvCxnSpPr>
            <a:cxnSpLocks/>
            <a:stCxn id="9" idx="2"/>
            <a:endCxn id="46" idx="0"/>
          </p:cNvCxnSpPr>
          <p:nvPr/>
        </p:nvCxnSpPr>
        <p:spPr>
          <a:xfrm>
            <a:off x="6905897" y="2203268"/>
            <a:ext cx="623142" cy="646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kstvak 45">
            <a:extLst>
              <a:ext uri="{FF2B5EF4-FFF2-40B4-BE49-F238E27FC236}">
                <a16:creationId xmlns:a16="http://schemas.microsoft.com/office/drawing/2014/main" id="{7F18BBA2-7C3B-49E0-A6B8-3B0D03A9DBA8}"/>
              </a:ext>
            </a:extLst>
          </p:cNvPr>
          <p:cNvSpPr txBox="1"/>
          <p:nvPr/>
        </p:nvSpPr>
        <p:spPr>
          <a:xfrm>
            <a:off x="6430564" y="2849269"/>
            <a:ext cx="219694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A7789D02-08E9-47E6-A77E-B5B0AF0D3E0A}"/>
                  </a:ext>
                </a:extLst>
              </p:cNvPr>
              <p:cNvSpPr txBox="1"/>
              <p:nvPr/>
            </p:nvSpPr>
            <p:spPr>
              <a:xfrm>
                <a:off x="1227208" y="1240637"/>
                <a:ext cx="6705425" cy="143667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A7789D02-08E9-47E6-A77E-B5B0AF0D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208" y="1240637"/>
                <a:ext cx="6705425" cy="1436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00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 animBg="1"/>
      <p:bldP spid="8" grpId="0" animBg="1"/>
      <p:bldP spid="7" grpId="0" animBg="1"/>
      <p:bldP spid="11" grpId="0"/>
      <p:bldP spid="16" grpId="0"/>
      <p:bldP spid="42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33944-F829-4584-B9E4-12A2FAD2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LID4096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B6DAC447-E543-4496-924B-16B471150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485" y="1022350"/>
            <a:ext cx="4750905" cy="33956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AABA606-0B80-4933-8BDD-D7731C110FF1}"/>
              </a:ext>
            </a:extLst>
          </p:cNvPr>
          <p:cNvSpPr/>
          <p:nvPr/>
        </p:nvSpPr>
        <p:spPr>
          <a:xfrm>
            <a:off x="4541821" y="4251166"/>
            <a:ext cx="762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kstvak 17">
            <a:extLst>
              <a:ext uri="{FF2B5EF4-FFF2-40B4-BE49-F238E27FC236}">
                <a16:creationId xmlns:a16="http://schemas.microsoft.com/office/drawing/2014/main" id="{ECDD6297-4A3E-4C51-9764-575C533FCD29}"/>
              </a:ext>
            </a:extLst>
          </p:cNvPr>
          <p:cNvSpPr txBox="1"/>
          <p:nvPr/>
        </p:nvSpPr>
        <p:spPr>
          <a:xfrm>
            <a:off x="2796680" y="4357324"/>
            <a:ext cx="355063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Point of convergence</a:t>
            </a:r>
          </a:p>
        </p:txBody>
      </p:sp>
    </p:spTree>
    <p:extLst>
      <p:ext uri="{BB962C8B-B14F-4D97-AF65-F5344CB8AC3E}">
        <p14:creationId xmlns:p14="http://schemas.microsoft.com/office/powerpoint/2010/main" val="26687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33944-F829-4584-B9E4-12A2FAD2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LID4096" dirty="0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20FA59B2-356B-455E-A40F-D185892A9A4C}"/>
              </a:ext>
            </a:extLst>
          </p:cNvPr>
          <p:cNvSpPr/>
          <p:nvPr/>
        </p:nvSpPr>
        <p:spPr>
          <a:xfrm>
            <a:off x="5349359" y="1907177"/>
            <a:ext cx="1527437" cy="4528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06E22F91-51D4-4738-8F1A-38CE58B295A7}"/>
              </a:ext>
            </a:extLst>
          </p:cNvPr>
          <p:cNvSpPr/>
          <p:nvPr/>
        </p:nvSpPr>
        <p:spPr>
          <a:xfrm>
            <a:off x="4336869" y="1907177"/>
            <a:ext cx="383177" cy="4528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7F38BE8F-5219-4EB8-AE1B-E688FB8DDC71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2515087" y="2360023"/>
            <a:ext cx="2013371" cy="1246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F6BB1B27-690C-4A11-ADC4-B398204B46C1}"/>
              </a:ext>
            </a:extLst>
          </p:cNvPr>
          <p:cNvSpPr txBox="1"/>
          <p:nvPr/>
        </p:nvSpPr>
        <p:spPr>
          <a:xfrm>
            <a:off x="739767" y="3606769"/>
            <a:ext cx="355063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 size/learning rate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4C10C71C-E3C2-4A36-B522-376CBEB2E5FF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6113078" y="2360023"/>
            <a:ext cx="763719" cy="1243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D3124B57-A53A-473B-858F-38691BA65D34}"/>
              </a:ext>
            </a:extLst>
          </p:cNvPr>
          <p:cNvSpPr txBox="1"/>
          <p:nvPr/>
        </p:nvSpPr>
        <p:spPr>
          <a:xfrm>
            <a:off x="5349360" y="3603053"/>
            <a:ext cx="305487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Cost function</a:t>
            </a:r>
          </a:p>
        </p:txBody>
      </p:sp>
      <p:sp>
        <p:nvSpPr>
          <p:cNvPr id="10" name="Rechthoek: afgeronde hoeken 15">
            <a:extLst>
              <a:ext uri="{FF2B5EF4-FFF2-40B4-BE49-F238E27FC236}">
                <a16:creationId xmlns:a16="http://schemas.microsoft.com/office/drawing/2014/main" id="{B13BA764-DDA2-4943-9FEE-B4A6DCC747A5}"/>
              </a:ext>
            </a:extLst>
          </p:cNvPr>
          <p:cNvSpPr/>
          <p:nvPr/>
        </p:nvSpPr>
        <p:spPr>
          <a:xfrm>
            <a:off x="4756046" y="1728000"/>
            <a:ext cx="521554" cy="90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Rechte verbindingslijn 16">
            <a:extLst>
              <a:ext uri="{FF2B5EF4-FFF2-40B4-BE49-F238E27FC236}">
                <a16:creationId xmlns:a16="http://schemas.microsoft.com/office/drawing/2014/main" id="{4154446E-5129-421E-9550-D5D21C863961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4388287" y="2628000"/>
            <a:ext cx="628536" cy="1629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kstvak 17">
            <a:extLst>
              <a:ext uri="{FF2B5EF4-FFF2-40B4-BE49-F238E27FC236}">
                <a16:creationId xmlns:a16="http://schemas.microsoft.com/office/drawing/2014/main" id="{07B0AF77-0018-4EB3-9F62-3D3B2C63F742}"/>
              </a:ext>
            </a:extLst>
          </p:cNvPr>
          <p:cNvSpPr txBox="1"/>
          <p:nvPr/>
        </p:nvSpPr>
        <p:spPr>
          <a:xfrm>
            <a:off x="2612967" y="4257800"/>
            <a:ext cx="355063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jdelijke aanduiding voor inhoud 11">
                <a:extLst>
                  <a:ext uri="{FF2B5EF4-FFF2-40B4-BE49-F238E27FC236}">
                    <a16:creationId xmlns:a16="http://schemas.microsoft.com/office/drawing/2014/main" id="{712B5231-CD64-49D4-AFBB-7611021C3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67202" y="1199271"/>
                <a:ext cx="4609595" cy="18154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repeat until convergence {</a:t>
                </a:r>
              </a:p>
              <a:p>
                <a:pPr marL="377825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2" name="Tijdelijke aanduiding voor inhoud 11">
                <a:extLst>
                  <a:ext uri="{FF2B5EF4-FFF2-40B4-BE49-F238E27FC236}">
                    <a16:creationId xmlns:a16="http://schemas.microsoft.com/office/drawing/2014/main" id="{712B5231-CD64-49D4-AFBB-7611021C3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67202" y="1199271"/>
                <a:ext cx="4609595" cy="1815499"/>
              </a:xfrm>
              <a:blipFill>
                <a:blip r:embed="rId3"/>
                <a:stretch>
                  <a:fillRect l="-4101" t="-5034" b="-939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44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  <p:bldP spid="20" grpId="0"/>
      <p:bldP spid="10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165E6-3C03-4448-AEC0-481112F4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CF51914-44C7-40CE-BCF7-B13642627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886" y="1022350"/>
            <a:ext cx="3406103" cy="3395663"/>
          </a:xfrm>
        </p:spPr>
      </p:pic>
    </p:spTree>
    <p:extLst>
      <p:ext uri="{BB962C8B-B14F-4D97-AF65-F5344CB8AC3E}">
        <p14:creationId xmlns:p14="http://schemas.microsoft.com/office/powerpoint/2010/main" val="1006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2B69472-63E0-4ACC-9FA5-3342C86E0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224" y="1247198"/>
            <a:ext cx="1930754" cy="142355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F033E5-4A87-401C-8B64-2FDED5CA1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/>
              <a:t>AR / VR</a:t>
            </a:r>
            <a:endParaRPr lang="nl-B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CCC0-8DDC-490B-BCB7-DBABF3AF1A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600" dirty="0"/>
              <a:t>Makerspace</a:t>
            </a:r>
            <a:endParaRPr lang="nl-BE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BD207-D50E-4F5C-885D-46AC26E196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Photography</a:t>
            </a:r>
            <a:endParaRPr lang="nl-BE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78AE9-3431-4E3B-AC3A-46983DF2D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AI</a:t>
            </a:r>
            <a:endParaRPr lang="nl-BE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F102DD-6F58-4C1D-8AA9-B51DFEC7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passions</a:t>
            </a:r>
            <a:endParaRPr lang="nl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1A0019-B88F-44A2-B5D9-B9480126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543" y="1499060"/>
            <a:ext cx="1712770" cy="10427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57927-87D6-4071-BD27-32E2DD88AF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3106" y="2961435"/>
            <a:ext cx="1323082" cy="16505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B9E59C-A6F3-48D9-9F69-5E1BB40992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0044" y="2961435"/>
            <a:ext cx="1843114" cy="1650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5C3EC4-D1F6-4EE1-A498-DACB686543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5058" y="1311749"/>
            <a:ext cx="1717206" cy="11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97F64-926F-4377-B351-F8E16B6A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BB0996-F42F-4110-BE19-90506D4AF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R²</a:t>
            </a:r>
          </a:p>
          <a:p>
            <a:r>
              <a:rPr lang="en-US" dirty="0"/>
              <a:t>RMSE</a:t>
            </a:r>
          </a:p>
          <a:p>
            <a:r>
              <a:rPr lang="en-US" dirty="0"/>
              <a:t>F-test</a:t>
            </a:r>
          </a:p>
          <a:p>
            <a:r>
              <a:rPr lang="en-US" dirty="0"/>
              <a:t>Precision-Recall-Accuracy</a:t>
            </a:r>
          </a:p>
          <a:p>
            <a:r>
              <a:rPr lang="en-US" dirty="0"/>
              <a:t>ROC-AUC</a:t>
            </a:r>
          </a:p>
          <a:p>
            <a:r>
              <a:rPr lang="en-US" dirty="0"/>
              <a:t>…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180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2CA0-AD66-42FB-977D-CAC5FB53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2CA8C-7AAD-472C-905E-84F9B95FF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“the best” values for the hyperparameters of your model</a:t>
            </a:r>
          </a:p>
          <a:p>
            <a:r>
              <a:rPr lang="en-US" dirty="0"/>
              <a:t>Often automated</a:t>
            </a:r>
          </a:p>
        </p:txBody>
      </p:sp>
    </p:spTree>
    <p:extLst>
      <p:ext uri="{BB962C8B-B14F-4D97-AF65-F5344CB8AC3E}">
        <p14:creationId xmlns:p14="http://schemas.microsoft.com/office/powerpoint/2010/main" val="350225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2CA0-AD66-42FB-977D-CAC5FB53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and overfitting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75C60C3-A825-4ADA-99CD-84FC11C12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17" b="6398"/>
          <a:stretch/>
        </p:blipFill>
        <p:spPr>
          <a:xfrm>
            <a:off x="1085768" y="942759"/>
            <a:ext cx="6988340" cy="3497756"/>
          </a:xfrm>
        </p:spPr>
      </p:pic>
    </p:spTree>
    <p:extLst>
      <p:ext uri="{BB962C8B-B14F-4D97-AF65-F5344CB8AC3E}">
        <p14:creationId xmlns:p14="http://schemas.microsoft.com/office/powerpoint/2010/main" val="182022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639581-2766-4DAF-8574-6BA3D0FD4E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4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EDA64D-C1DB-47E6-83CB-CB06FB8C7B64}"/>
              </a:ext>
            </a:extLst>
          </p:cNvPr>
          <p:cNvSpPr/>
          <p:nvPr/>
        </p:nvSpPr>
        <p:spPr>
          <a:xfrm>
            <a:off x="1" y="1471158"/>
            <a:ext cx="9144000" cy="165020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Frameworks and libraries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62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36C31-4155-4576-AF24-D245FA0C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and libraries - Python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282AAE-CD69-4E1B-9FFF-413808BE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PyTorch</a:t>
            </a:r>
          </a:p>
          <a:p>
            <a:r>
              <a:rPr lang="en-US" dirty="0"/>
              <a:t>TensorFlow 1.x</a:t>
            </a:r>
          </a:p>
          <a:p>
            <a:r>
              <a:rPr lang="en-US" dirty="0"/>
              <a:t>Keras / TensorFlow 2.x</a:t>
            </a:r>
          </a:p>
          <a:p>
            <a:r>
              <a:rPr lang="en-US" dirty="0"/>
              <a:t>Theano</a:t>
            </a:r>
          </a:p>
          <a:p>
            <a:r>
              <a:rPr lang="en-US" dirty="0"/>
              <a:t>Caffe</a:t>
            </a:r>
          </a:p>
        </p:txBody>
      </p:sp>
    </p:spTree>
    <p:extLst>
      <p:ext uri="{BB962C8B-B14F-4D97-AF65-F5344CB8AC3E}">
        <p14:creationId xmlns:p14="http://schemas.microsoft.com/office/powerpoint/2010/main" val="126578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36C31-4155-4576-AF24-D245FA0C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and libraries - .NET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282AAE-CD69-4E1B-9FFF-413808BE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ML.NET (RC April 2019 – release Q2 2019)</a:t>
            </a:r>
          </a:p>
          <a:p>
            <a:r>
              <a:rPr lang="en-US" dirty="0"/>
              <a:t>Accord.NET</a:t>
            </a:r>
          </a:p>
          <a:p>
            <a:r>
              <a:rPr lang="en-US" dirty="0"/>
              <a:t>Infer.NET</a:t>
            </a:r>
          </a:p>
          <a:p>
            <a:r>
              <a:rPr lang="en-US" dirty="0"/>
              <a:t>numl</a:t>
            </a:r>
          </a:p>
          <a:p>
            <a:r>
              <a:rPr lang="en-US" dirty="0"/>
              <a:t>Encog Machine Learning Framework</a:t>
            </a:r>
          </a:p>
          <a:p>
            <a:r>
              <a:rPr lang="en-US" dirty="0"/>
              <a:t>Vulpes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672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36C31-4155-4576-AF24-D245FA0C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and libraries - JavaScript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282AAE-CD69-4E1B-9FFF-413808BE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ML</a:t>
            </a:r>
          </a:p>
          <a:p>
            <a:r>
              <a:rPr lang="en-US" dirty="0"/>
              <a:t>TensorFlow.js</a:t>
            </a:r>
          </a:p>
          <a:p>
            <a:r>
              <a:rPr lang="en-US" dirty="0"/>
              <a:t>Keras.js</a:t>
            </a:r>
          </a:p>
          <a:p>
            <a:r>
              <a:rPr lang="en-US" dirty="0"/>
              <a:t>Brain.js</a:t>
            </a:r>
          </a:p>
          <a:p>
            <a:r>
              <a:rPr lang="en-US" dirty="0"/>
              <a:t>Convnet.js</a:t>
            </a:r>
          </a:p>
          <a:p>
            <a:r>
              <a:rPr lang="en-US" dirty="0"/>
              <a:t>ml.js</a:t>
            </a:r>
          </a:p>
        </p:txBody>
      </p:sp>
    </p:spTree>
    <p:extLst>
      <p:ext uri="{BB962C8B-B14F-4D97-AF65-F5344CB8AC3E}">
        <p14:creationId xmlns:p14="http://schemas.microsoft.com/office/powerpoint/2010/main" val="12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36C31-4155-4576-AF24-D245FA0C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and libraries - Other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282AAE-CD69-4E1B-9FFF-413808BE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Java:</a:t>
            </a:r>
          </a:p>
          <a:p>
            <a:pPr lvl="1"/>
            <a:r>
              <a:rPr lang="en-US" dirty="0"/>
              <a:t>Weka</a:t>
            </a:r>
          </a:p>
          <a:p>
            <a:pPr lvl="1"/>
            <a:r>
              <a:rPr lang="en-US" dirty="0"/>
              <a:t>Deeplearning4j</a:t>
            </a:r>
          </a:p>
          <a:p>
            <a:pPr lvl="1"/>
            <a:r>
              <a:rPr lang="en-US" dirty="0"/>
              <a:t>Encog Machine Learning Framework</a:t>
            </a:r>
          </a:p>
          <a:p>
            <a:r>
              <a:rPr lang="en-US" dirty="0"/>
              <a:t>Go:</a:t>
            </a:r>
          </a:p>
          <a:p>
            <a:pPr lvl="1"/>
            <a:r>
              <a:rPr lang="en-US" dirty="0"/>
              <a:t>GoML</a:t>
            </a:r>
          </a:p>
          <a:p>
            <a:pPr lvl="1"/>
            <a:r>
              <a:rPr lang="en-US" dirty="0"/>
              <a:t>MLGo</a:t>
            </a:r>
          </a:p>
          <a:p>
            <a:pPr lvl="1"/>
            <a:r>
              <a:rPr lang="en-US" dirty="0"/>
              <a:t>GoLearn</a:t>
            </a:r>
          </a:p>
        </p:txBody>
      </p:sp>
    </p:spTree>
    <p:extLst>
      <p:ext uri="{BB962C8B-B14F-4D97-AF65-F5344CB8AC3E}">
        <p14:creationId xmlns:p14="http://schemas.microsoft.com/office/powerpoint/2010/main" val="100423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EDA64D-C1DB-47E6-83CB-CB06FB8C7B64}"/>
              </a:ext>
            </a:extLst>
          </p:cNvPr>
          <p:cNvSpPr/>
          <p:nvPr/>
        </p:nvSpPr>
        <p:spPr>
          <a:xfrm>
            <a:off x="1" y="1471158"/>
            <a:ext cx="9144000" cy="165020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Cloud platforms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926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2E0B-54B8-444D-B1E2-272CAD7F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FD8A6-24E4-486F-A071-A968E7E9D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  <a:p>
            <a:r>
              <a:rPr lang="en-US" dirty="0"/>
              <a:t>Importance of math</a:t>
            </a:r>
          </a:p>
          <a:p>
            <a:r>
              <a:rPr lang="en-US" dirty="0"/>
              <a:t>Key concepts</a:t>
            </a:r>
          </a:p>
          <a:p>
            <a:r>
              <a:rPr lang="en-US" dirty="0"/>
              <a:t>Frameworks and libraries</a:t>
            </a:r>
          </a:p>
          <a:p>
            <a:r>
              <a:rPr lang="en-US" dirty="0"/>
              <a:t>Cloud platforms</a:t>
            </a:r>
          </a:p>
          <a:p>
            <a:r>
              <a:rPr lang="en-US" dirty="0"/>
              <a:t>Future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9727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821F6-5BA7-48CB-861C-CC02513A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6979D7-7807-4153-86AD-1DF8A277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  <a:p>
            <a:r>
              <a:rPr lang="en-US" dirty="0"/>
              <a:t>Google Cloud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IBM Watson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003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821F6-5BA7-48CB-861C-CC02513A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6979D7-7807-4153-86AD-1DF8A277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Pay-per-use</a:t>
            </a:r>
          </a:p>
          <a:p>
            <a:r>
              <a:rPr lang="en-US" dirty="0"/>
              <a:t>Scale up</a:t>
            </a:r>
          </a:p>
          <a:p>
            <a:r>
              <a:rPr lang="en-US" dirty="0"/>
              <a:t>Do not require deep knowledge</a:t>
            </a:r>
          </a:p>
          <a:p>
            <a:r>
              <a:rPr lang="en-US" dirty="0"/>
              <a:t>Integrated tools like Jupyter notebook</a:t>
            </a:r>
          </a:p>
          <a:p>
            <a:r>
              <a:rPr lang="en-US" dirty="0"/>
              <a:t>Easier infrastructure integration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822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821F6-5BA7-48CB-861C-CC02513A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6979D7-7807-4153-86AD-1DF8A277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flexibility and control over infrastructure</a:t>
            </a:r>
          </a:p>
          <a:p>
            <a:r>
              <a:rPr lang="en-US" dirty="0"/>
              <a:t>No use of experimental frameworks</a:t>
            </a:r>
          </a:p>
          <a:p>
            <a:r>
              <a:rPr lang="en-US" dirty="0"/>
              <a:t>Errors can cost a lot of money</a:t>
            </a:r>
          </a:p>
          <a:p>
            <a:r>
              <a:rPr lang="en-US" dirty="0"/>
              <a:t>Non-Compliant with High Security Protocols</a:t>
            </a:r>
            <a:endParaRPr lang="LID4096" dirty="0"/>
          </a:p>
          <a:p>
            <a:r>
              <a:rPr lang="en-US" dirty="0"/>
              <a:t>Vendor Lock-In</a:t>
            </a:r>
          </a:p>
        </p:txBody>
      </p:sp>
    </p:spTree>
    <p:extLst>
      <p:ext uri="{BB962C8B-B14F-4D97-AF65-F5344CB8AC3E}">
        <p14:creationId xmlns:p14="http://schemas.microsoft.com/office/powerpoint/2010/main" val="5290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EDA64D-C1DB-47E6-83CB-CB06FB8C7B64}"/>
              </a:ext>
            </a:extLst>
          </p:cNvPr>
          <p:cNvSpPr/>
          <p:nvPr/>
        </p:nvSpPr>
        <p:spPr>
          <a:xfrm>
            <a:off x="1" y="1471158"/>
            <a:ext cx="9144000" cy="165020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Future of Machine 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285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3D515-2DBF-4D47-9155-EAC07E6D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D11DD3-C44A-4286-B24D-387B5B7E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 of automatic algorithm selection</a:t>
            </a:r>
          </a:p>
          <a:p>
            <a:r>
              <a:rPr lang="en-US" dirty="0"/>
              <a:t>More complex Neural Networks</a:t>
            </a:r>
          </a:p>
          <a:p>
            <a:r>
              <a:rPr lang="en-US" dirty="0"/>
              <a:t>Rise in integration of existing and new software projects</a:t>
            </a:r>
          </a:p>
          <a:p>
            <a:r>
              <a:rPr lang="en-US" dirty="0"/>
              <a:t>Overcome uncanny valley</a:t>
            </a:r>
          </a:p>
          <a:p>
            <a:r>
              <a:rPr lang="en-US" dirty="0"/>
              <a:t>AI laws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7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639581-2766-4DAF-8574-6BA3D0FD4E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1655" y="319500"/>
            <a:ext cx="8680689" cy="423180"/>
          </a:xfrm>
        </p:spPr>
        <p:txBody>
          <a:bodyPr/>
          <a:lstStyle/>
          <a:p>
            <a:pPr algn="ctr"/>
            <a:r>
              <a:rPr lang="nl-BE" sz="2000" dirty="0"/>
              <a:t>https://github.com/tiebird/Techorama2019-machine-learning-introduction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40229-6FAA-4CA7-A649-EC6B60B2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78" y="904311"/>
            <a:ext cx="3596642" cy="35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EDA64D-C1DB-47E6-83CB-CB06FB8C7B64}"/>
              </a:ext>
            </a:extLst>
          </p:cNvPr>
          <p:cNvSpPr/>
          <p:nvPr/>
        </p:nvSpPr>
        <p:spPr>
          <a:xfrm>
            <a:off x="1" y="1471158"/>
            <a:ext cx="9144000" cy="165020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First steps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82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98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1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F6851-69BA-456A-9A02-8A08A8C8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examples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4748312-C80C-4634-8978-8FC5AF3AD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053" y="1022350"/>
            <a:ext cx="6537769" cy="33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F6851-69BA-456A-9A02-8A08A8C8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examples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8A332F2-3949-487A-918E-70F4D553A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596" y="1022350"/>
            <a:ext cx="5076684" cy="33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0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iteldia 1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4C1E9B2F-4D73-384B-BF93-278BDFE6F59D}"/>
    </a:ext>
  </a:extLst>
</a:theme>
</file>

<file path=ppt/theme/theme2.xml><?xml version="1.0" encoding="utf-8"?>
<a:theme xmlns:a="http://schemas.openxmlformats.org/drawingml/2006/main" name="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CF9E927C-CA03-B04A-8962-F996B689590E}"/>
    </a:ext>
  </a:extLst>
</a:theme>
</file>

<file path=ppt/theme/theme3.xml><?xml version="1.0" encoding="utf-8"?>
<a:theme xmlns:a="http://schemas.openxmlformats.org/drawingml/2006/main" name="B. Tussen pagin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6FD579D4-A29D-C641-8608-3479CB0C758D}"/>
    </a:ext>
  </a:extLst>
</a:theme>
</file>

<file path=ppt/theme/theme4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9947e74f-0c74-4337-8298-46b4ff49fe7f">Templates</Category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rdina Template Document" ma:contentTypeID="0x010100EA055D59575F3F46AEA2C8B20B49738900089AF63BADF87B4191D9222B2F645AFE" ma:contentTypeVersion="2" ma:contentTypeDescription="" ma:contentTypeScope="" ma:versionID="354c7b7259c627705bd09091dc4bd17a">
  <xsd:schema xmlns:xsd="http://www.w3.org/2001/XMLSchema" xmlns:xs="http://www.w3.org/2001/XMLSchema" xmlns:p="http://schemas.microsoft.com/office/2006/metadata/properties" xmlns:ns2="9947e74f-0c74-4337-8298-46b4ff49fe7f" targetNamespace="http://schemas.microsoft.com/office/2006/metadata/properties" ma:root="true" ma:fieldsID="37dce77abde8b0e46d7b13c129903fba" ns2:_="">
    <xsd:import namespace="9947e74f-0c74-4337-8298-46b4ff49fe7f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7e74f-0c74-4337-8298-46b4ff49fe7f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Dropdown" ma:internalName="Category">
      <xsd:simpleType>
        <xsd:restriction base="dms:Choice">
          <xsd:enumeration value="Logo's"/>
          <xsd:enumeration value="Templates"/>
          <xsd:enumeration value="Corporate movie &amp; presentations"/>
          <xsd:enumeration value="Other documents"/>
          <xsd:enumeration value="Route Description"/>
          <xsd:enumeration value="Hidden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7B713A-A170-42BA-9EBB-334761E8AEFC}">
  <ds:schemaRefs>
    <ds:schemaRef ds:uri="http://schemas.openxmlformats.org/package/2006/metadata/core-properties"/>
    <ds:schemaRef ds:uri="http://purl.org/dc/terms/"/>
    <ds:schemaRef ds:uri="9947e74f-0c74-4337-8298-46b4ff49fe7f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01F8516-5167-406E-9FBD-174DBC47C5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47e74f-0c74-4337-8298-46b4ff49fe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Ordina PowerPoint Template 2019 - Ahead of Change</Template>
  <TotalTime>8486</TotalTime>
  <Words>796</Words>
  <Application>Microsoft Office PowerPoint</Application>
  <PresentationFormat>On-screen Show (16:9)</PresentationFormat>
  <Paragraphs>201</Paragraphs>
  <Slides>46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Cambria Math</vt:lpstr>
      <vt:lpstr>Wingdings</vt:lpstr>
      <vt:lpstr>titeldia 1</vt:lpstr>
      <vt:lpstr>Ordina diamodel 2018</vt:lpstr>
      <vt:lpstr>B. Tussen pagina</vt:lpstr>
      <vt:lpstr>PowerPoint Presentation</vt:lpstr>
      <vt:lpstr>Who am I?</vt:lpstr>
      <vt:lpstr>My passions</vt:lpstr>
      <vt:lpstr>Coming up</vt:lpstr>
      <vt:lpstr>PowerPoint Presentation</vt:lpstr>
      <vt:lpstr>PowerPoint Presentation</vt:lpstr>
      <vt:lpstr>PowerPoint Presentation</vt:lpstr>
      <vt:lpstr>Machine Learning examples</vt:lpstr>
      <vt:lpstr>Machine Learning examples</vt:lpstr>
      <vt:lpstr>Machine Learning examples</vt:lpstr>
      <vt:lpstr>Machine Learning examples</vt:lpstr>
      <vt:lpstr>Machine Learning examples</vt:lpstr>
      <vt:lpstr>Definitions (Oxford Dictionary)</vt:lpstr>
      <vt:lpstr>AI &lt;&gt; Machine Learning</vt:lpstr>
      <vt:lpstr>Types of Machine Learning</vt:lpstr>
      <vt:lpstr>Machine Learning process</vt:lpstr>
      <vt:lpstr>PowerPoint Presentation</vt:lpstr>
      <vt:lpstr>Do I need math skills?</vt:lpstr>
      <vt:lpstr>Fields of mathematics</vt:lpstr>
      <vt:lpstr>PowerPoint Presentation</vt:lpstr>
      <vt:lpstr>Features and labels</vt:lpstr>
      <vt:lpstr>Hypothese</vt:lpstr>
      <vt:lpstr>Hypothese</vt:lpstr>
      <vt:lpstr>Hypothese</vt:lpstr>
      <vt:lpstr>Hypothese</vt:lpstr>
      <vt:lpstr>Cost function</vt:lpstr>
      <vt:lpstr>Gradient descent</vt:lpstr>
      <vt:lpstr>Gradient descent</vt:lpstr>
      <vt:lpstr>Gradient Descent</vt:lpstr>
      <vt:lpstr>Model accuracy</vt:lpstr>
      <vt:lpstr>Hyperparameter tuning</vt:lpstr>
      <vt:lpstr>Underfitting and overfitting</vt:lpstr>
      <vt:lpstr>PowerPoint Presentation</vt:lpstr>
      <vt:lpstr>PowerPoint Presentation</vt:lpstr>
      <vt:lpstr>Framework and libraries - Python</vt:lpstr>
      <vt:lpstr>Framework and libraries - .NET</vt:lpstr>
      <vt:lpstr>Framework and libraries - JavaScript</vt:lpstr>
      <vt:lpstr>Framework and libraries - Other</vt:lpstr>
      <vt:lpstr>PowerPoint Presentation</vt:lpstr>
      <vt:lpstr>Vendors</vt:lpstr>
      <vt:lpstr>Advantages</vt:lpstr>
      <vt:lpstr>Disadvantages</vt:lpstr>
      <vt:lpstr>PowerPoint Presentation</vt:lpstr>
      <vt:lpstr>PowerPoint Presentation</vt:lpstr>
      <vt:lpstr>Expectations</vt:lpstr>
      <vt:lpstr>PowerPoint Presentation</vt:lpstr>
    </vt:vector>
  </TitlesOfParts>
  <Company>zzz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path to Machine Learning: A developer's guide</dc:title>
  <dc:creator>Marc Wouters</dc:creator>
  <cp:keywords>Machine Learning</cp:keywords>
  <dc:description/>
  <cp:lastModifiedBy>Marc Wouters</cp:lastModifiedBy>
  <cp:revision>22</cp:revision>
  <cp:lastPrinted>2018-03-21T15:44:33Z</cp:lastPrinted>
  <dcterms:created xsi:type="dcterms:W3CDTF">2019-04-26T13:44:48Z</dcterms:created>
  <dcterms:modified xsi:type="dcterms:W3CDTF">2019-05-19T11:47:16Z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0x010100EA055D59575F3F46AEA2C8B20B49738900089AF63BADF87B4191D9222B2F645AFE</vt:lpwstr>
  </property>
  <property fmtid="{D5CDD505-2E9C-101B-9397-08002B2CF9AE}" pid="3" name="Bron">
    <vt:lpwstr/>
  </property>
</Properties>
</file>